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49" r:id="rId8"/>
    <p:sldId id="356" r:id="rId9"/>
    <p:sldId id="359" r:id="rId10"/>
    <p:sldId id="358" r:id="rId11"/>
    <p:sldId id="353" r:id="rId12"/>
    <p:sldId id="354" r:id="rId13"/>
    <p:sldId id="276" r:id="rId14"/>
    <p:sldId id="277" r:id="rId15"/>
    <p:sldId id="269" r:id="rId16"/>
    <p:sldId id="357" r:id="rId17"/>
    <p:sldId id="267" r:id="rId18"/>
    <p:sldId id="266" r:id="rId19"/>
    <p:sldId id="265" r:id="rId20"/>
    <p:sldId id="264" r:id="rId21"/>
    <p:sldId id="263" r:id="rId22"/>
    <p:sldId id="262" r:id="rId23"/>
    <p:sldId id="261" r:id="rId24"/>
    <p:sldId id="260" r:id="rId25"/>
    <p:sldId id="259" r:id="rId26"/>
    <p:sldId id="258" r:id="rId27"/>
    <p:sldId id="275" r:id="rId28"/>
    <p:sldId id="328" r:id="rId29"/>
    <p:sldId id="327" r:id="rId30"/>
    <p:sldId id="329" r:id="rId31"/>
    <p:sldId id="331" r:id="rId32"/>
    <p:sldId id="337" r:id="rId33"/>
    <p:sldId id="338" r:id="rId34"/>
    <p:sldId id="339" r:id="rId35"/>
    <p:sldId id="340" r:id="rId36"/>
    <p:sldId id="332" r:id="rId37"/>
    <p:sldId id="333" r:id="rId38"/>
    <p:sldId id="334" r:id="rId39"/>
    <p:sldId id="342" r:id="rId40"/>
    <p:sldId id="335" r:id="rId41"/>
    <p:sldId id="341" r:id="rId42"/>
    <p:sldId id="343" r:id="rId43"/>
    <p:sldId id="344" r:id="rId44"/>
    <p:sldId id="345" r:id="rId45"/>
    <p:sldId id="346" r:id="rId46"/>
    <p:sldId id="303" r:id="rId47"/>
    <p:sldId id="281" r:id="rId48"/>
    <p:sldId id="292" r:id="rId49"/>
    <p:sldId id="304" r:id="rId50"/>
    <p:sldId id="301" r:id="rId51"/>
    <p:sldId id="300" r:id="rId52"/>
    <p:sldId id="302" r:id="rId53"/>
    <p:sldId id="293" r:id="rId54"/>
    <p:sldId id="294" r:id="rId55"/>
    <p:sldId id="295" r:id="rId56"/>
    <p:sldId id="296" r:id="rId57"/>
    <p:sldId id="297" r:id="rId58"/>
    <p:sldId id="336" r:id="rId59"/>
    <p:sldId id="305" r:id="rId60"/>
    <p:sldId id="298" r:id="rId61"/>
    <p:sldId id="306" r:id="rId62"/>
    <p:sldId id="310" r:id="rId63"/>
    <p:sldId id="309" r:id="rId64"/>
    <p:sldId id="312" r:id="rId65"/>
    <p:sldId id="313" r:id="rId66"/>
    <p:sldId id="314" r:id="rId67"/>
    <p:sldId id="315" r:id="rId68"/>
    <p:sldId id="316" r:id="rId69"/>
    <p:sldId id="317" r:id="rId70"/>
    <p:sldId id="318" r:id="rId71"/>
    <p:sldId id="319" r:id="rId72"/>
    <p:sldId id="320" r:id="rId73"/>
    <p:sldId id="321" r:id="rId74"/>
    <p:sldId id="323" r:id="rId75"/>
    <p:sldId id="324" r:id="rId76"/>
    <p:sldId id="325" r:id="rId77"/>
    <p:sldId id="282" r:id="rId78"/>
    <p:sldId id="283" r:id="rId79"/>
    <p:sldId id="284" r:id="rId80"/>
    <p:sldId id="285" r:id="rId81"/>
    <p:sldId id="286" r:id="rId82"/>
    <p:sldId id="287" r:id="rId83"/>
    <p:sldId id="288" r:id="rId84"/>
    <p:sldId id="289" r:id="rId85"/>
    <p:sldId id="290" r:id="rId86"/>
    <p:sldId id="291" r:id="rId87"/>
    <p:sldId id="330"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yazwan Bin Rusdi" userId="S::muhdsyazwanrusdi@student.usm.my::217e579d-af56-4fbd-aafe-8664f19c56ea" providerId="AD" clId="Web-{1A425C23-D521-B781-4F6E-D9A08452CCDA}"/>
    <pc:docChg chg="addSld modSld">
      <pc:chgData name="Muhammad Syazwan Bin Rusdi" userId="S::muhdsyazwanrusdi@student.usm.my::217e579d-af56-4fbd-aafe-8664f19c56ea" providerId="AD" clId="Web-{1A425C23-D521-B781-4F6E-D9A08452CCDA}" dt="2022-06-16T01:39:58.774" v="213" actId="20577"/>
      <pc:docMkLst>
        <pc:docMk/>
      </pc:docMkLst>
      <pc:sldChg chg="modSp">
        <pc:chgData name="Muhammad Syazwan Bin Rusdi" userId="S::muhdsyazwanrusdi@student.usm.my::217e579d-af56-4fbd-aafe-8664f19c56ea" providerId="AD" clId="Web-{1A425C23-D521-B781-4F6E-D9A08452CCDA}" dt="2022-06-16T01:39:58.774" v="213" actId="20577"/>
        <pc:sldMkLst>
          <pc:docMk/>
          <pc:sldMk cId="2085177539" sldId="281"/>
        </pc:sldMkLst>
        <pc:spChg chg="mod">
          <ac:chgData name="Muhammad Syazwan Bin Rusdi" userId="S::muhdsyazwanrusdi@student.usm.my::217e579d-af56-4fbd-aafe-8664f19c56ea" providerId="AD" clId="Web-{1A425C23-D521-B781-4F6E-D9A08452CCDA}" dt="2022-06-16T01:34:08.031" v="26" actId="20577"/>
          <ac:spMkLst>
            <pc:docMk/>
            <pc:sldMk cId="2085177539" sldId="281"/>
            <ac:spMk id="2" creationId="{897CC182-1B1F-8B45-3CA9-6FC2259AD763}"/>
          </ac:spMkLst>
        </pc:spChg>
        <pc:spChg chg="mod">
          <ac:chgData name="Muhammad Syazwan Bin Rusdi" userId="S::muhdsyazwanrusdi@student.usm.my::217e579d-af56-4fbd-aafe-8664f19c56ea" providerId="AD" clId="Web-{1A425C23-D521-B781-4F6E-D9A08452CCDA}" dt="2022-06-16T01:39:58.774" v="213" actId="20577"/>
          <ac:spMkLst>
            <pc:docMk/>
            <pc:sldMk cId="2085177539" sldId="281"/>
            <ac:spMk id="3" creationId="{0C6AA7FD-5F64-3E44-4838-9BED35CE05AB}"/>
          </ac:spMkLst>
        </pc:spChg>
      </pc:sldChg>
      <pc:sldChg chg="new">
        <pc:chgData name="Muhammad Syazwan Bin Rusdi" userId="S::muhdsyazwanrusdi@student.usm.my::217e579d-af56-4fbd-aafe-8664f19c56ea" providerId="AD" clId="Web-{1A425C23-D521-B781-4F6E-D9A08452CCDA}" dt="2022-06-16T01:33:35.764" v="0"/>
        <pc:sldMkLst>
          <pc:docMk/>
          <pc:sldMk cId="671682906" sldId="292"/>
        </pc:sldMkLst>
      </pc:sldChg>
      <pc:sldChg chg="new">
        <pc:chgData name="Muhammad Syazwan Bin Rusdi" userId="S::muhdsyazwanrusdi@student.usm.my::217e579d-af56-4fbd-aafe-8664f19c56ea" providerId="AD" clId="Web-{1A425C23-D521-B781-4F6E-D9A08452CCDA}" dt="2022-06-16T01:33:36.577" v="1"/>
        <pc:sldMkLst>
          <pc:docMk/>
          <pc:sldMk cId="1824470958" sldId="293"/>
        </pc:sldMkLst>
      </pc:sldChg>
    </pc:docChg>
  </pc:docChgLst>
  <pc:docChgLst>
    <pc:chgData name="Guest User" userId="S::urn:spo:anon#f9180c390a27c69c9b7af54737f98d34773fb418b805cb9913db1808004eae3a::" providerId="AD" clId="Web-{5095E828-9E63-3F5A-65D7-DB5FB60E30D0}"/>
    <pc:docChg chg="addSld delSld modSld">
      <pc:chgData name="Guest User" userId="S::urn:spo:anon#f9180c390a27c69c9b7af54737f98d34773fb418b805cb9913db1808004eae3a::" providerId="AD" clId="Web-{5095E828-9E63-3F5A-65D7-DB5FB60E30D0}" dt="2022-06-21T09:50:10.920" v="118"/>
      <pc:docMkLst>
        <pc:docMk/>
      </pc:docMkLst>
      <pc:sldChg chg="del">
        <pc:chgData name="Guest User" userId="S::urn:spo:anon#f9180c390a27c69c9b7af54737f98d34773fb418b805cb9913db1808004eae3a::" providerId="AD" clId="Web-{5095E828-9E63-3F5A-65D7-DB5FB60E30D0}" dt="2022-06-21T09:50:10.920" v="118"/>
        <pc:sldMkLst>
          <pc:docMk/>
          <pc:sldMk cId="9677033" sldId="271"/>
        </pc:sldMkLst>
      </pc:sldChg>
      <pc:sldChg chg="addSp delSp modSp">
        <pc:chgData name="Guest User" userId="S::urn:spo:anon#f9180c390a27c69c9b7af54737f98d34773fb418b805cb9913db1808004eae3a::" providerId="AD" clId="Web-{5095E828-9E63-3F5A-65D7-DB5FB60E30D0}" dt="2022-06-21T09:38:58.727" v="30"/>
        <pc:sldMkLst>
          <pc:docMk/>
          <pc:sldMk cId="3381396100" sldId="272"/>
        </pc:sldMkLst>
        <pc:spChg chg="mod">
          <ac:chgData name="Guest User" userId="S::urn:spo:anon#f9180c390a27c69c9b7af54737f98d34773fb418b805cb9913db1808004eae3a::" providerId="AD" clId="Web-{5095E828-9E63-3F5A-65D7-DB5FB60E30D0}" dt="2022-06-21T09:38:58.727" v="30"/>
          <ac:spMkLst>
            <pc:docMk/>
            <pc:sldMk cId="3381396100" sldId="272"/>
            <ac:spMk id="2" creationId="{04B94414-8FAF-2DEE-6776-8E378960289E}"/>
          </ac:spMkLst>
        </pc:spChg>
        <pc:spChg chg="mod">
          <ac:chgData name="Guest User" userId="S::urn:spo:anon#f9180c390a27c69c9b7af54737f98d34773fb418b805cb9913db1808004eae3a::" providerId="AD" clId="Web-{5095E828-9E63-3F5A-65D7-DB5FB60E30D0}" dt="2022-06-21T09:38:58.727" v="30"/>
          <ac:spMkLst>
            <pc:docMk/>
            <pc:sldMk cId="3381396100" sldId="272"/>
            <ac:spMk id="3" creationId="{6AE5EFD9-3384-8A62-DC5D-198120DEB58D}"/>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7" creationId="{F13C74B1-5B17-4795-BED0-7140497B445A}"/>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8" creationId="{D4974D33-8DC5-464E-8C6D-BE58F0669C17}"/>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3" creationId="{E91DC736-0EF8-4F87-9146-EBF1D2EE4D3D}"/>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5" creationId="{097CD68E-23E3-4007-8847-CD0944C4F7BE}"/>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7" creationId="{AF2F604E-43BE-4DC3-B983-E071523364F8}"/>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9" creationId="{08C9B587-E65E-4B52-B37C-ABEBB6E87928}"/>
          </ac:spMkLst>
        </pc:spChg>
        <pc:spChg chg="add">
          <ac:chgData name="Guest User" userId="S::urn:spo:anon#f9180c390a27c69c9b7af54737f98d34773fb418b805cb9913db1808004eae3a::" providerId="AD" clId="Web-{5095E828-9E63-3F5A-65D7-DB5FB60E30D0}" dt="2022-06-21T09:38:58.727" v="30"/>
          <ac:spMkLst>
            <pc:docMk/>
            <pc:sldMk cId="3381396100" sldId="272"/>
            <ac:spMk id="31" creationId="{9B7AD9F6-8CE7-4299-8FC6-328F4DCD3FF9}"/>
          </ac:spMkLst>
        </pc:spChg>
        <pc:spChg chg="add">
          <ac:chgData name="Guest User" userId="S::urn:spo:anon#f9180c390a27c69c9b7af54737f98d34773fb418b805cb9913db1808004eae3a::" providerId="AD" clId="Web-{5095E828-9E63-3F5A-65D7-DB5FB60E30D0}" dt="2022-06-21T09:38:58.727" v="30"/>
          <ac:spMkLst>
            <pc:docMk/>
            <pc:sldMk cId="3381396100" sldId="272"/>
            <ac:spMk id="32" creationId="{F49775AF-8896-43EE-92C6-83497D6DC56F}"/>
          </ac:spMkLst>
        </pc:spChg>
        <pc:picChg chg="mod ord">
          <ac:chgData name="Guest User" userId="S::urn:spo:anon#f9180c390a27c69c9b7af54737f98d34773fb418b805cb9913db1808004eae3a::" providerId="AD" clId="Web-{5095E828-9E63-3F5A-65D7-DB5FB60E30D0}" dt="2022-06-21T09:38:58.711" v="29"/>
          <ac:picMkLst>
            <pc:docMk/>
            <pc:sldMk cId="3381396100" sldId="272"/>
            <ac:picMk id="6" creationId="{65EA95BB-15E4-D215-9ABD-DB51ED86E476}"/>
          </ac:picMkLst>
        </pc:picChg>
      </pc:sldChg>
      <pc:sldChg chg="modSp del">
        <pc:chgData name="Guest User" userId="S::urn:spo:anon#f9180c390a27c69c9b7af54737f98d34773fb418b805cb9913db1808004eae3a::" providerId="AD" clId="Web-{5095E828-9E63-3F5A-65D7-DB5FB60E30D0}" dt="2022-06-21T09:44:46.956" v="83"/>
        <pc:sldMkLst>
          <pc:docMk/>
          <pc:sldMk cId="2507014667" sldId="273"/>
        </pc:sldMkLst>
        <pc:spChg chg="mod">
          <ac:chgData name="Guest User" userId="S::urn:spo:anon#f9180c390a27c69c9b7af54737f98d34773fb418b805cb9913db1808004eae3a::" providerId="AD" clId="Web-{5095E828-9E63-3F5A-65D7-DB5FB60E30D0}" dt="2022-06-21T09:37:11.911" v="22"/>
          <ac:spMkLst>
            <pc:docMk/>
            <pc:sldMk cId="2507014667" sldId="273"/>
            <ac:spMk id="2" creationId="{EBACC23C-C5D0-2BD2-E1C1-26F8528B1389}"/>
          </ac:spMkLst>
        </pc:spChg>
      </pc:sldChg>
      <pc:sldChg chg="addSp delSp modSp mod setBg addAnim delAnim setClrOvrMap">
        <pc:chgData name="Guest User" userId="S::urn:spo:anon#f9180c390a27c69c9b7af54737f98d34773fb418b805cb9913db1808004eae3a::" providerId="AD" clId="Web-{5095E828-9E63-3F5A-65D7-DB5FB60E30D0}" dt="2022-06-21T09:39:15.337" v="31"/>
        <pc:sldMkLst>
          <pc:docMk/>
          <pc:sldMk cId="4148308579" sldId="274"/>
        </pc:sldMkLst>
        <pc:spChg chg="mod">
          <ac:chgData name="Guest User" userId="S::urn:spo:anon#f9180c390a27c69c9b7af54737f98d34773fb418b805cb9913db1808004eae3a::" providerId="AD" clId="Web-{5095E828-9E63-3F5A-65D7-DB5FB60E30D0}" dt="2022-06-21T09:39:15.337" v="31"/>
          <ac:spMkLst>
            <pc:docMk/>
            <pc:sldMk cId="4148308579" sldId="274"/>
            <ac:spMk id="2" creationId="{C1DD54FD-001F-9ABE-8DD0-04DA1CF38C95}"/>
          </ac:spMkLst>
        </pc:spChg>
        <pc:spChg chg="mod">
          <ac:chgData name="Guest User" userId="S::urn:spo:anon#f9180c390a27c69c9b7af54737f98d34773fb418b805cb9913db1808004eae3a::" providerId="AD" clId="Web-{5095E828-9E63-3F5A-65D7-DB5FB60E30D0}" dt="2022-06-21T09:37:51.365" v="25"/>
          <ac:spMkLst>
            <pc:docMk/>
            <pc:sldMk cId="4148308579" sldId="274"/>
            <ac:spMk id="3" creationId="{1AFFFC56-1254-4FC5-38EA-1AEEDDEA0D82}"/>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8" creationId="{9B7AD9F6-8CE7-4299-8FC6-328F4DCD3FF9}"/>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9" creationId="{C1DD1A8A-57D5-4A81-AD04-532B043C5611}"/>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10" creationId="{F49775AF-8896-43EE-92C6-83497D6DC56F}"/>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11" creationId="{007891EC-4501-44ED-A8C8-B11B6DB767AB}"/>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2" creationId="{178FB36B-5BFE-42CA-BC60-1115E0D95EEC}"/>
          </ac:spMkLst>
        </pc:spChg>
        <pc:spChg chg="add del">
          <ac:chgData name="Guest User" userId="S::urn:spo:anon#f9180c390a27c69c9b7af54737f98d34773fb418b805cb9913db1808004eae3a::" providerId="AD" clId="Web-{5095E828-9E63-3F5A-65D7-DB5FB60E30D0}" dt="2022-06-21T09:34:46.532" v="7"/>
          <ac:spMkLst>
            <pc:docMk/>
            <pc:sldMk cId="4148308579" sldId="274"/>
            <ac:spMk id="13" creationId="{71B2258F-86CA-4D4D-8270-BC05FCDEBFB3}"/>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5" creationId="{ECC07320-C2CA-4E29-8481-9D9E143C7788}"/>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6" creationId="{C1DD1A8A-57D5-4A81-AD04-532B043C5611}"/>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8" creationId="{007891EC-4501-44ED-A8C8-B11B6DB767AB}"/>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0" creationId="{E91DC736-0EF8-4F87-9146-EBF1D2EE4D3D}"/>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2" creationId="{097CD68E-23E3-4007-8847-CD0944C4F7BE}"/>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4" creationId="{AF2F604E-43BE-4DC3-B983-E071523364F8}"/>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6" creationId="{08C9B587-E65E-4B52-B37C-ABEBB6E87928}"/>
          </ac:spMkLst>
        </pc:spChg>
        <pc:spChg chg="add">
          <ac:chgData name="Guest User" userId="S::urn:spo:anon#f9180c390a27c69c9b7af54737f98d34773fb418b805cb9913db1808004eae3a::" providerId="AD" clId="Web-{5095E828-9E63-3F5A-65D7-DB5FB60E30D0}" dt="2022-06-21T09:39:15.337" v="31"/>
          <ac:spMkLst>
            <pc:docMk/>
            <pc:sldMk cId="4148308579" sldId="274"/>
            <ac:spMk id="31" creationId="{55666830-9A19-4E01-8505-D6C7F9AC5665}"/>
          </ac:spMkLst>
        </pc:spChg>
        <pc:spChg chg="add">
          <ac:chgData name="Guest User" userId="S::urn:spo:anon#f9180c390a27c69c9b7af54737f98d34773fb418b805cb9913db1808004eae3a::" providerId="AD" clId="Web-{5095E828-9E63-3F5A-65D7-DB5FB60E30D0}" dt="2022-06-21T09:39:15.337" v="31"/>
          <ac:spMkLst>
            <pc:docMk/>
            <pc:sldMk cId="4148308579" sldId="274"/>
            <ac:spMk id="33" creationId="{AE9FC877-7FB6-4D22-9988-35420644E202}"/>
          </ac:spMkLst>
        </pc:spChg>
        <pc:spChg chg="add">
          <ac:chgData name="Guest User" userId="S::urn:spo:anon#f9180c390a27c69c9b7af54737f98d34773fb418b805cb9913db1808004eae3a::" providerId="AD" clId="Web-{5095E828-9E63-3F5A-65D7-DB5FB60E30D0}" dt="2022-06-21T09:39:15.337" v="31"/>
          <ac:spMkLst>
            <pc:docMk/>
            <pc:sldMk cId="4148308579" sldId="274"/>
            <ac:spMk id="35" creationId="{E41809D1-F12E-46BB-B804-5F209D325E8B}"/>
          </ac:spMkLst>
        </pc:spChg>
        <pc:spChg chg="add">
          <ac:chgData name="Guest User" userId="S::urn:spo:anon#f9180c390a27c69c9b7af54737f98d34773fb418b805cb9913db1808004eae3a::" providerId="AD" clId="Web-{5095E828-9E63-3F5A-65D7-DB5FB60E30D0}" dt="2022-06-21T09:39:15.337" v="31"/>
          <ac:spMkLst>
            <pc:docMk/>
            <pc:sldMk cId="4148308579" sldId="274"/>
            <ac:spMk id="37" creationId="{AF2F604E-43BE-4DC3-B983-E071523364F8}"/>
          </ac:spMkLst>
        </pc:spChg>
        <pc:spChg chg="add">
          <ac:chgData name="Guest User" userId="S::urn:spo:anon#f9180c390a27c69c9b7af54737f98d34773fb418b805cb9913db1808004eae3a::" providerId="AD" clId="Web-{5095E828-9E63-3F5A-65D7-DB5FB60E30D0}" dt="2022-06-21T09:39:15.337" v="31"/>
          <ac:spMkLst>
            <pc:docMk/>
            <pc:sldMk cId="4148308579" sldId="274"/>
            <ac:spMk id="39" creationId="{08C9B587-E65E-4B52-B37C-ABEBB6E87928}"/>
          </ac:spMkLst>
        </pc:spChg>
        <pc:picChg chg="add del">
          <ac:chgData name="Guest User" userId="S::urn:spo:anon#f9180c390a27c69c9b7af54737f98d34773fb418b805cb9913db1808004eae3a::" providerId="AD" clId="Web-{5095E828-9E63-3F5A-65D7-DB5FB60E30D0}" dt="2022-06-21T09:34:37.078" v="1"/>
          <ac:picMkLst>
            <pc:docMk/>
            <pc:sldMk cId="4148308579" sldId="274"/>
            <ac:picMk id="5" creationId="{2F5B2019-71BF-8568-4A9F-89D1A49E4DCE}"/>
          </ac:picMkLst>
        </pc:picChg>
        <pc:picChg chg="add mod ord">
          <ac:chgData name="Guest User" userId="S::urn:spo:anon#f9180c390a27c69c9b7af54737f98d34773fb418b805cb9913db1808004eae3a::" providerId="AD" clId="Web-{5095E828-9E63-3F5A-65D7-DB5FB60E30D0}" dt="2022-06-21T09:39:15.337" v="31"/>
          <ac:picMkLst>
            <pc:docMk/>
            <pc:sldMk cId="4148308579" sldId="274"/>
            <ac:picMk id="6" creationId="{DE334BF7-3693-27F8-4E78-927BEC83F0D0}"/>
          </ac:picMkLst>
        </pc:picChg>
        <pc:picChg chg="add del">
          <ac:chgData name="Guest User" userId="S::urn:spo:anon#f9180c390a27c69c9b7af54737f98d34773fb418b805cb9913db1808004eae3a::" providerId="AD" clId="Web-{5095E828-9E63-3F5A-65D7-DB5FB60E30D0}" dt="2022-06-21T09:34:46.532" v="7"/>
          <ac:picMkLst>
            <pc:docMk/>
            <pc:sldMk cId="4148308579" sldId="274"/>
            <ac:picMk id="14" creationId="{9D28F9D7-FF36-4C56-FDD9-886178FAD309}"/>
          </ac:picMkLst>
        </pc:picChg>
        <pc:picChg chg="add del mod ord">
          <ac:chgData name="Guest User" userId="S::urn:spo:anon#f9180c390a27c69c9b7af54737f98d34773fb418b805cb9913db1808004eae3a::" providerId="AD" clId="Web-{5095E828-9E63-3F5A-65D7-DB5FB60E30D0}" dt="2022-06-21T09:36:23.722" v="17"/>
          <ac:picMkLst>
            <pc:docMk/>
            <pc:sldMk cId="4148308579" sldId="274"/>
            <ac:picMk id="17" creationId="{2F5B2019-71BF-8568-4A9F-89D1A49E4DCE}"/>
          </ac:picMkLst>
        </pc:picChg>
      </pc:sldChg>
      <pc:sldChg chg="addSp delSp modSp new mod setBg">
        <pc:chgData name="Guest User" userId="S::urn:spo:anon#f9180c390a27c69c9b7af54737f98d34773fb418b805cb9913db1808004eae3a::" providerId="AD" clId="Web-{5095E828-9E63-3F5A-65D7-DB5FB60E30D0}" dt="2022-06-21T09:44:32.440" v="82" actId="1076"/>
        <pc:sldMkLst>
          <pc:docMk/>
          <pc:sldMk cId="1586507276" sldId="351"/>
        </pc:sldMkLst>
        <pc:spChg chg="mod">
          <ac:chgData name="Guest User" userId="S::urn:spo:anon#f9180c390a27c69c9b7af54737f98d34773fb418b805cb9913db1808004eae3a::" providerId="AD" clId="Web-{5095E828-9E63-3F5A-65D7-DB5FB60E30D0}" dt="2022-06-21T09:43:22.251" v="65"/>
          <ac:spMkLst>
            <pc:docMk/>
            <pc:sldMk cId="1586507276" sldId="351"/>
            <ac:spMk id="2" creationId="{57CCBAA8-3355-ED5D-9636-C489E125C5F8}"/>
          </ac:spMkLst>
        </pc:spChg>
        <pc:spChg chg="del mod">
          <ac:chgData name="Guest User" userId="S::urn:spo:anon#f9180c390a27c69c9b7af54737f98d34773fb418b805cb9913db1808004eae3a::" providerId="AD" clId="Web-{5095E828-9E63-3F5A-65D7-DB5FB60E30D0}" dt="2022-06-21T09:41:31.013" v="49"/>
          <ac:spMkLst>
            <pc:docMk/>
            <pc:sldMk cId="1586507276" sldId="351"/>
            <ac:spMk id="3" creationId="{CCBF51DE-0D2B-BA51-6760-DDE6DF9E3C96}"/>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0" creationId="{7FF47CB7-972F-479F-A36D-9E72D26EC8D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2" creationId="{0D153B68-5844-490D-8E67-F616D6D721C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4" creationId="{9A0D773F-7A7D-4DBB-9DEA-86BB8B8F4BC8}"/>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6" creationId="{59A309A7-1751-4ABE-A3C1-EEC40366AD89}"/>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7" creationId="{967D8EB6-EAE1-4F9C-B398-83321E287204}"/>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19" creationId="{7FF47CB7-972F-479F-A36D-9E72D26EC8D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0" creationId="{0D153B68-5844-490D-8E67-F616D6D721C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1" creationId="{9A0D773F-7A7D-4DBB-9DEA-86BB8B8F4BC8}"/>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6" creationId="{058A14AF-9FB5-4CC7-BA35-E8E85D3EDF0E}"/>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8" creationId="{3A9A4357-BD1D-4622-A4FE-766E6AB8DE84}"/>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0" creationId="{E659831F-0D9A-4C63-9EBB-8435B85A440F}"/>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2" creationId="{E6995CE5-F890-4ABA-82A2-26507CE8D2A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7" creationId="{70BDD0CE-06A4-404B-8A13-580229C1C92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9" creationId="{EE9899FA-8881-472C-AA59-D08A89CA8AEF}"/>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41" creationId="{080B7D90-3DF1-4514-B26D-616BE35553C9}"/>
          </ac:spMkLst>
        </pc:spChg>
        <pc:spChg chg="add">
          <ac:chgData name="Guest User" userId="S::urn:spo:anon#f9180c390a27c69c9b7af54737f98d34773fb418b805cb9913db1808004eae3a::" providerId="AD" clId="Web-{5095E828-9E63-3F5A-65D7-DB5FB60E30D0}" dt="2022-06-21T09:43:22.251" v="65"/>
          <ac:spMkLst>
            <pc:docMk/>
            <pc:sldMk cId="1586507276" sldId="351"/>
            <ac:spMk id="46" creationId="{823AC064-BC96-4F32-8AE1-B2FD38754823}"/>
          </ac:spMkLst>
        </pc:spChg>
        <pc:picChg chg="add del mod">
          <ac:chgData name="Guest User" userId="S::urn:spo:anon#f9180c390a27c69c9b7af54737f98d34773fb418b805cb9913db1808004eae3a::" providerId="AD" clId="Web-{5095E828-9E63-3F5A-65D7-DB5FB60E30D0}" dt="2022-06-21T09:40:56.387" v="43"/>
          <ac:picMkLst>
            <pc:docMk/>
            <pc:sldMk cId="1586507276" sldId="351"/>
            <ac:picMk id="5" creationId="{843C5A1E-DA73-0EA1-9F65-71837CDEF1EF}"/>
          </ac:picMkLst>
        </pc:picChg>
        <pc:picChg chg="add mod ord">
          <ac:chgData name="Guest User" userId="S::urn:spo:anon#f9180c390a27c69c9b7af54737f98d34773fb418b805cb9913db1808004eae3a::" providerId="AD" clId="Web-{5095E828-9E63-3F5A-65D7-DB5FB60E30D0}" dt="2022-06-21T09:43:44.158" v="72" actId="1076"/>
          <ac:picMkLst>
            <pc:docMk/>
            <pc:sldMk cId="1586507276" sldId="351"/>
            <ac:picMk id="7" creationId="{5A156640-9BE3-DBC4-0081-9D13867C202A}"/>
          </ac:picMkLst>
        </pc:picChg>
        <pc:picChg chg="add mod">
          <ac:chgData name="Guest User" userId="S::urn:spo:anon#f9180c390a27c69c9b7af54737f98d34773fb418b805cb9913db1808004eae3a::" providerId="AD" clId="Web-{5095E828-9E63-3F5A-65D7-DB5FB60E30D0}" dt="2022-06-21T09:43:42.923" v="71" actId="1076"/>
          <ac:picMkLst>
            <pc:docMk/>
            <pc:sldMk cId="1586507276" sldId="351"/>
            <ac:picMk id="9" creationId="{BAA5CCC3-AAF1-C992-9900-D3CFB78463B0}"/>
          </ac:picMkLst>
        </pc:picChg>
        <pc:picChg chg="add del">
          <ac:chgData name="Guest User" userId="S::urn:spo:anon#f9180c390a27c69c9b7af54737f98d34773fb418b805cb9913db1808004eae3a::" providerId="AD" clId="Web-{5095E828-9E63-3F5A-65D7-DB5FB60E30D0}" dt="2022-06-21T09:42:31.624" v="57"/>
          <ac:picMkLst>
            <pc:docMk/>
            <pc:sldMk cId="1586507276" sldId="351"/>
            <ac:picMk id="13" creationId="{5D9370F4-475F-AA51-B5CB-7B51F132B20F}"/>
          </ac:picMkLst>
        </pc:picChg>
        <pc:picChg chg="add mod">
          <ac:chgData name="Guest User" userId="S::urn:spo:anon#f9180c390a27c69c9b7af54737f98d34773fb418b805cb9913db1808004eae3a::" providerId="AD" clId="Web-{5095E828-9E63-3F5A-65D7-DB5FB60E30D0}" dt="2022-06-21T09:44:16.752" v="78" actId="1076"/>
          <ac:picMkLst>
            <pc:docMk/>
            <pc:sldMk cId="1586507276" sldId="351"/>
            <ac:picMk id="18" creationId="{C7E6D910-2BFD-20B3-A2BE-40207D092343}"/>
          </ac:picMkLst>
        </pc:picChg>
        <pc:picChg chg="add mod">
          <ac:chgData name="Guest User" userId="S::urn:spo:anon#f9180c390a27c69c9b7af54737f98d34773fb418b805cb9913db1808004eae3a::" providerId="AD" clId="Web-{5095E828-9E63-3F5A-65D7-DB5FB60E30D0}" dt="2022-06-21T09:44:32.440" v="82" actId="1076"/>
          <ac:picMkLst>
            <pc:docMk/>
            <pc:sldMk cId="1586507276" sldId="351"/>
            <ac:picMk id="23" creationId="{83F37A67-EB14-391B-B721-FCFC03EF5B34}"/>
          </ac:picMkLst>
        </pc:picChg>
        <pc:cxnChg chg="add">
          <ac:chgData name="Guest User" userId="S::urn:spo:anon#f9180c390a27c69c9b7af54737f98d34773fb418b805cb9913db1808004eae3a::" providerId="AD" clId="Web-{5095E828-9E63-3F5A-65D7-DB5FB60E30D0}" dt="2022-06-21T09:43:22.251" v="65"/>
          <ac:cxnSpMkLst>
            <pc:docMk/>
            <pc:sldMk cId="1586507276" sldId="351"/>
            <ac:cxnSpMk id="48" creationId="{7E7C77BC-7138-40B1-A15B-20F57A494629}"/>
          </ac:cxnSpMkLst>
        </pc:cxnChg>
        <pc:cxnChg chg="add">
          <ac:chgData name="Guest User" userId="S::urn:spo:anon#f9180c390a27c69c9b7af54737f98d34773fb418b805cb9913db1808004eae3a::" providerId="AD" clId="Web-{5095E828-9E63-3F5A-65D7-DB5FB60E30D0}" dt="2022-06-21T09:43:22.251" v="65"/>
          <ac:cxnSpMkLst>
            <pc:docMk/>
            <pc:sldMk cId="1586507276" sldId="351"/>
            <ac:cxnSpMk id="50" creationId="{DB146403-F3D6-484B-B2ED-97F9565D0370}"/>
          </ac:cxnSpMkLst>
        </pc:cxnChg>
      </pc:sldChg>
      <pc:sldChg chg="addSp delSp modSp new mod setBg">
        <pc:chgData name="Guest User" userId="S::urn:spo:anon#f9180c390a27c69c9b7af54737f98d34773fb418b805cb9913db1808004eae3a::" providerId="AD" clId="Web-{5095E828-9E63-3F5A-65D7-DB5FB60E30D0}" dt="2022-06-21T09:49:46.216" v="117"/>
        <pc:sldMkLst>
          <pc:docMk/>
          <pc:sldMk cId="2277921081" sldId="352"/>
        </pc:sldMkLst>
        <pc:spChg chg="mod">
          <ac:chgData name="Guest User" userId="S::urn:spo:anon#f9180c390a27c69c9b7af54737f98d34773fb418b805cb9913db1808004eae3a::" providerId="AD" clId="Web-{5095E828-9E63-3F5A-65D7-DB5FB60E30D0}" dt="2022-06-21T09:49:46.216" v="117"/>
          <ac:spMkLst>
            <pc:docMk/>
            <pc:sldMk cId="2277921081" sldId="352"/>
            <ac:spMk id="2" creationId="{5B7A273F-4756-ECEE-D036-7125FFE1B01F}"/>
          </ac:spMkLst>
        </pc:spChg>
        <pc:spChg chg="add del mod">
          <ac:chgData name="Guest User" userId="S::urn:spo:anon#f9180c390a27c69c9b7af54737f98d34773fb418b805cb9913db1808004eae3a::" providerId="AD" clId="Web-{5095E828-9E63-3F5A-65D7-DB5FB60E30D0}" dt="2022-06-21T09:49:46.216" v="117"/>
          <ac:spMkLst>
            <pc:docMk/>
            <pc:sldMk cId="2277921081" sldId="352"/>
            <ac:spMk id="3" creationId="{6BE3F5A7-8624-576C-4EDD-A06EE74B4230}"/>
          </ac:spMkLst>
        </pc:spChg>
        <pc:spChg chg="add">
          <ac:chgData name="Guest User" userId="S::urn:spo:anon#f9180c390a27c69c9b7af54737f98d34773fb418b805cb9913db1808004eae3a::" providerId="AD" clId="Web-{5095E828-9E63-3F5A-65D7-DB5FB60E30D0}" dt="2022-06-21T09:49:46.216" v="117"/>
          <ac:spMkLst>
            <pc:docMk/>
            <pc:sldMk cId="2277921081" sldId="352"/>
            <ac:spMk id="9" creationId="{3A5B4632-C963-4296-86F0-79AA9EA5AE98}"/>
          </ac:spMkLst>
        </pc:spChg>
        <pc:graphicFrameChg chg="add del">
          <ac:chgData name="Guest User" userId="S::urn:spo:anon#f9180c390a27c69c9b7af54737f98d34773fb418b805cb9913db1808004eae3a::" providerId="AD" clId="Web-{5095E828-9E63-3F5A-65D7-DB5FB60E30D0}" dt="2022-06-21T09:49:46.184" v="116"/>
          <ac:graphicFrameMkLst>
            <pc:docMk/>
            <pc:sldMk cId="2277921081" sldId="352"/>
            <ac:graphicFrameMk id="5" creationId="{A62A33C7-C9E4-0F75-F372-DF1652C694AC}"/>
          </ac:graphicFrameMkLst>
        </pc:graphicFrameChg>
        <pc:graphicFrameChg chg="add">
          <ac:chgData name="Guest User" userId="S::urn:spo:anon#f9180c390a27c69c9b7af54737f98d34773fb418b805cb9913db1808004eae3a::" providerId="AD" clId="Web-{5095E828-9E63-3F5A-65D7-DB5FB60E30D0}" dt="2022-06-21T09:49:46.216" v="117"/>
          <ac:graphicFrameMkLst>
            <pc:docMk/>
            <pc:sldMk cId="2277921081" sldId="352"/>
            <ac:graphicFrameMk id="7" creationId="{E503AE16-604D-FEB0-811D-B50C3F15B698}"/>
          </ac:graphicFrameMkLst>
        </pc:graphicFrameChg>
      </pc:sldChg>
    </pc:docChg>
  </pc:docChgLst>
  <pc:docChgLst>
    <pc:chgData name="Muhammad Syazwan Bin Rusdi" userId="S::muhdsyazwanrusdi@student.usm.my::217e579d-af56-4fbd-aafe-8664f19c56ea" providerId="AD" clId="Web-{4F6F64C0-AA7B-F48C-9B78-20B7DDF8F348}"/>
    <pc:docChg chg="addSld modSld">
      <pc:chgData name="Muhammad Syazwan Bin Rusdi" userId="S::muhdsyazwanrusdi@student.usm.my::217e579d-af56-4fbd-aafe-8664f19c56ea" providerId="AD" clId="Web-{4F6F64C0-AA7B-F48C-9B78-20B7DDF8F348}" dt="2022-06-16T02:42:21.474" v="346" actId="20577"/>
      <pc:docMkLst>
        <pc:docMk/>
      </pc:docMkLst>
      <pc:sldChg chg="modSp">
        <pc:chgData name="Muhammad Syazwan Bin Rusdi" userId="S::muhdsyazwanrusdi@student.usm.my::217e579d-af56-4fbd-aafe-8664f19c56ea" providerId="AD" clId="Web-{4F6F64C0-AA7B-F48C-9B78-20B7DDF8F348}" dt="2022-06-16T01:56:10.186" v="4" actId="20577"/>
        <pc:sldMkLst>
          <pc:docMk/>
          <pc:sldMk cId="671682906" sldId="292"/>
        </pc:sldMkLst>
        <pc:spChg chg="mod">
          <ac:chgData name="Muhammad Syazwan Bin Rusdi" userId="S::muhdsyazwanrusdi@student.usm.my::217e579d-af56-4fbd-aafe-8664f19c56ea" providerId="AD" clId="Web-{4F6F64C0-AA7B-F48C-9B78-20B7DDF8F348}" dt="2022-06-16T01:56:10.186" v="4" actId="20577"/>
          <ac:spMkLst>
            <pc:docMk/>
            <pc:sldMk cId="671682906" sldId="292"/>
            <ac:spMk id="3" creationId="{C5740C4A-C711-820E-A825-0A026DB3BA17}"/>
          </ac:spMkLst>
        </pc:spChg>
      </pc:sldChg>
      <pc:sldChg chg="addSp delSp modSp mod setBg">
        <pc:chgData name="Muhammad Syazwan Bin Rusdi" userId="S::muhdsyazwanrusdi@student.usm.my::217e579d-af56-4fbd-aafe-8664f19c56ea" providerId="AD" clId="Web-{4F6F64C0-AA7B-F48C-9B78-20B7DDF8F348}" dt="2022-06-16T02:05:19.626" v="111" actId="14100"/>
        <pc:sldMkLst>
          <pc:docMk/>
          <pc:sldMk cId="1824470958" sldId="293"/>
        </pc:sldMkLst>
        <pc:spChg chg="mod">
          <ac:chgData name="Muhammad Syazwan Bin Rusdi" userId="S::muhdsyazwanrusdi@student.usm.my::217e579d-af56-4fbd-aafe-8664f19c56ea" providerId="AD" clId="Web-{4F6F64C0-AA7B-F48C-9B78-20B7DDF8F348}" dt="2022-06-16T02:03:12.415" v="34"/>
          <ac:spMkLst>
            <pc:docMk/>
            <pc:sldMk cId="1824470958" sldId="293"/>
            <ac:spMk id="2" creationId="{A03ABEC5-7308-F0DC-86B1-F6B8F41384E9}"/>
          </ac:spMkLst>
        </pc:spChg>
        <pc:spChg chg="mod">
          <ac:chgData name="Muhammad Syazwan Bin Rusdi" userId="S::muhdsyazwanrusdi@student.usm.my::217e579d-af56-4fbd-aafe-8664f19c56ea" providerId="AD" clId="Web-{4F6F64C0-AA7B-F48C-9B78-20B7DDF8F348}" dt="2022-06-16T02:05:19.626" v="111" actId="14100"/>
          <ac:spMkLst>
            <pc:docMk/>
            <pc:sldMk cId="1824470958" sldId="293"/>
            <ac:spMk id="3" creationId="{9F8B7BF3-1A41-429B-6BB2-D1294C519730}"/>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9" creationId="{5E39A796-BE83-48B1-B33F-35C4A32AAB57}"/>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11" creationId="{72F84B47-E267-4194-8194-831DB7B5547F}"/>
          </ac:spMkLst>
        </pc:spChg>
        <pc:spChg chg="add del">
          <ac:chgData name="Muhammad Syazwan Bin Rusdi" userId="S::muhdsyazwanrusdi@student.usm.my::217e579d-af56-4fbd-aafe-8664f19c56ea" providerId="AD" clId="Web-{4F6F64C0-AA7B-F48C-9B78-20B7DDF8F348}" dt="2022-06-16T02:03:12.415" v="33"/>
          <ac:spMkLst>
            <pc:docMk/>
            <pc:sldMk cId="1824470958" sldId="293"/>
            <ac:spMk id="14" creationId="{2B566528-1B12-4246-9431-5C2D7D081168}"/>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0" creationId="{5E39A796-BE83-48B1-B33F-35C4A32AAB57}"/>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1" creationId="{72F84B47-E267-4194-8194-831DB7B5547F}"/>
          </ac:spMkLst>
        </pc:spChg>
        <pc:grpChg chg="add del">
          <ac:chgData name="Muhammad Syazwan Bin Rusdi" userId="S::muhdsyazwanrusdi@student.usm.my::217e579d-af56-4fbd-aafe-8664f19c56ea" providerId="AD" clId="Web-{4F6F64C0-AA7B-F48C-9B78-20B7DDF8F348}" dt="2022-06-16T02:03:12.415" v="33"/>
          <ac:grpSpMkLst>
            <pc:docMk/>
            <pc:sldMk cId="1824470958" sldId="293"/>
            <ac:grpSpMk id="15" creationId="{5995D10D-E9C9-47DB-AE7E-801FEF38F5C9}"/>
          </ac:grpSpMkLst>
        </pc:grpChg>
        <pc:grpChg chg="add del">
          <ac:chgData name="Muhammad Syazwan Bin Rusdi" userId="S::muhdsyazwanrusdi@student.usm.my::217e579d-af56-4fbd-aafe-8664f19c56ea" providerId="AD" clId="Web-{4F6F64C0-AA7B-F48C-9B78-20B7DDF8F348}" dt="2022-06-16T02:03:12.415" v="33"/>
          <ac:grpSpMkLst>
            <pc:docMk/>
            <pc:sldMk cId="1824470958" sldId="293"/>
            <ac:grpSpMk id="18" creationId="{828A5161-06F1-46CF-8AD7-844680A59E13}"/>
          </ac:grpSpMkLst>
        </pc:grpChg>
        <pc:picChg chg="add mod">
          <ac:chgData name="Muhammad Syazwan Bin Rusdi" userId="S::muhdsyazwanrusdi@student.usm.my::217e579d-af56-4fbd-aafe-8664f19c56ea" providerId="AD" clId="Web-{4F6F64C0-AA7B-F48C-9B78-20B7DDF8F348}" dt="2022-06-16T02:03:12.415" v="34"/>
          <ac:picMkLst>
            <pc:docMk/>
            <pc:sldMk cId="1824470958" sldId="293"/>
            <ac:picMk id="4" creationId="{74F506A2-0C25-B4AF-2D1D-C0F55DB20AC7}"/>
          </ac:picMkLst>
        </pc:picChg>
      </pc:sldChg>
      <pc:sldChg chg="addSp delSp modSp new">
        <pc:chgData name="Muhammad Syazwan Bin Rusdi" userId="S::muhdsyazwanrusdi@student.usm.my::217e579d-af56-4fbd-aafe-8664f19c56ea" providerId="AD" clId="Web-{4F6F64C0-AA7B-F48C-9B78-20B7DDF8F348}" dt="2022-06-16T02:06:38.631" v="125" actId="1076"/>
        <pc:sldMkLst>
          <pc:docMk/>
          <pc:sldMk cId="312855409" sldId="294"/>
        </pc:sldMkLst>
        <pc:spChg chg="del">
          <ac:chgData name="Muhammad Syazwan Bin Rusdi" userId="S::muhdsyazwanrusdi@student.usm.my::217e579d-af56-4fbd-aafe-8664f19c56ea" providerId="AD" clId="Web-{4F6F64C0-AA7B-F48C-9B78-20B7DDF8F348}" dt="2022-06-16T02:05:44.393" v="114"/>
          <ac:spMkLst>
            <pc:docMk/>
            <pc:sldMk cId="312855409" sldId="294"/>
            <ac:spMk id="2" creationId="{BFA127BA-31E1-015E-2A73-D86A92849644}"/>
          </ac:spMkLst>
        </pc:spChg>
        <pc:spChg chg="mod">
          <ac:chgData name="Muhammad Syazwan Bin Rusdi" userId="S::muhdsyazwanrusdi@student.usm.my::217e579d-af56-4fbd-aafe-8664f19c56ea" providerId="AD" clId="Web-{4F6F64C0-AA7B-F48C-9B78-20B7DDF8F348}" dt="2022-06-16T02:05:55.800" v="119" actId="14100"/>
          <ac:spMkLst>
            <pc:docMk/>
            <pc:sldMk cId="312855409" sldId="294"/>
            <ac:spMk id="3" creationId="{47FB79FB-D1FB-F748-C9D0-9E48CDA784DA}"/>
          </ac:spMkLst>
        </pc:spChg>
        <pc:picChg chg="add mod">
          <ac:chgData name="Muhammad Syazwan Bin Rusdi" userId="S::muhdsyazwanrusdi@student.usm.my::217e579d-af56-4fbd-aafe-8664f19c56ea" providerId="AD" clId="Web-{4F6F64C0-AA7B-F48C-9B78-20B7DDF8F348}" dt="2022-06-16T02:06:38.631" v="125" actId="1076"/>
          <ac:picMkLst>
            <pc:docMk/>
            <pc:sldMk cId="312855409" sldId="294"/>
            <ac:picMk id="4" creationId="{A44BA757-1EB7-9BFD-40C2-BD961D2C326A}"/>
          </ac:picMkLst>
        </pc:picChg>
      </pc:sldChg>
      <pc:sldChg chg="addSp delSp modSp new">
        <pc:chgData name="Muhammad Syazwan Bin Rusdi" userId="S::muhdsyazwanrusdi@student.usm.my::217e579d-af56-4fbd-aafe-8664f19c56ea" providerId="AD" clId="Web-{4F6F64C0-AA7B-F48C-9B78-20B7DDF8F348}" dt="2022-06-16T02:10:51.428" v="238" actId="20577"/>
        <pc:sldMkLst>
          <pc:docMk/>
          <pc:sldMk cId="2620158752" sldId="295"/>
        </pc:sldMkLst>
        <pc:spChg chg="del">
          <ac:chgData name="Muhammad Syazwan Bin Rusdi" userId="S::muhdsyazwanrusdi@student.usm.my::217e579d-af56-4fbd-aafe-8664f19c56ea" providerId="AD" clId="Web-{4F6F64C0-AA7B-F48C-9B78-20B7DDF8F348}" dt="2022-06-16T02:07:09.492" v="126"/>
          <ac:spMkLst>
            <pc:docMk/>
            <pc:sldMk cId="2620158752" sldId="295"/>
            <ac:spMk id="2" creationId="{BB75649B-1D37-32DE-82F7-994CEB07420F}"/>
          </ac:spMkLst>
        </pc:spChg>
        <pc:spChg chg="mod">
          <ac:chgData name="Muhammad Syazwan Bin Rusdi" userId="S::muhdsyazwanrusdi@student.usm.my::217e579d-af56-4fbd-aafe-8664f19c56ea" providerId="AD" clId="Web-{4F6F64C0-AA7B-F48C-9B78-20B7DDF8F348}" dt="2022-06-16T02:10:51.428" v="238" actId="20577"/>
          <ac:spMkLst>
            <pc:docMk/>
            <pc:sldMk cId="2620158752" sldId="295"/>
            <ac:spMk id="3" creationId="{3611CBC3-5BFC-EBEF-633E-E54EB0C3C89C}"/>
          </ac:spMkLst>
        </pc:spChg>
        <pc:spChg chg="add del mod">
          <ac:chgData name="Muhammad Syazwan Bin Rusdi" userId="S::muhdsyazwanrusdi@student.usm.my::217e579d-af56-4fbd-aafe-8664f19c56ea" providerId="AD" clId="Web-{4F6F64C0-AA7B-F48C-9B78-20B7DDF8F348}" dt="2022-06-16T02:09:44.408" v="215"/>
          <ac:spMkLst>
            <pc:docMk/>
            <pc:sldMk cId="2620158752" sldId="295"/>
            <ac:spMk id="5" creationId="{E5896188-0BBD-57BB-4F2E-E5D8FEECCB2A}"/>
          </ac:spMkLst>
        </pc:spChg>
        <pc:picChg chg="add mod">
          <ac:chgData name="Muhammad Syazwan Bin Rusdi" userId="S::muhdsyazwanrusdi@student.usm.my::217e579d-af56-4fbd-aafe-8664f19c56ea" providerId="AD" clId="Web-{4F6F64C0-AA7B-F48C-9B78-20B7DDF8F348}" dt="2022-06-16T02:10:22.254" v="236" actId="14100"/>
          <ac:picMkLst>
            <pc:docMk/>
            <pc:sldMk cId="2620158752" sldId="295"/>
            <ac:picMk id="4" creationId="{71A452C2-1749-2558-A508-7455342AD3DC}"/>
          </ac:picMkLst>
        </pc:picChg>
      </pc:sldChg>
      <pc:sldChg chg="delSp modSp new">
        <pc:chgData name="Muhammad Syazwan Bin Rusdi" userId="S::muhdsyazwanrusdi@student.usm.my::217e579d-af56-4fbd-aafe-8664f19c56ea" providerId="AD" clId="Web-{4F6F64C0-AA7B-F48C-9B78-20B7DDF8F348}" dt="2022-06-16T02:42:21.474" v="346" actId="20577"/>
        <pc:sldMkLst>
          <pc:docMk/>
          <pc:sldMk cId="21520760" sldId="296"/>
        </pc:sldMkLst>
        <pc:spChg chg="del">
          <ac:chgData name="Muhammad Syazwan Bin Rusdi" userId="S::muhdsyazwanrusdi@student.usm.my::217e579d-af56-4fbd-aafe-8664f19c56ea" providerId="AD" clId="Web-{4F6F64C0-AA7B-F48C-9B78-20B7DDF8F348}" dt="2022-06-16T02:41:15.002" v="241"/>
          <ac:spMkLst>
            <pc:docMk/>
            <pc:sldMk cId="21520760" sldId="296"/>
            <ac:spMk id="2" creationId="{7950774D-DE50-A677-8CA2-1E01E37751B8}"/>
          </ac:spMkLst>
        </pc:spChg>
        <pc:spChg chg="mod">
          <ac:chgData name="Muhammad Syazwan Bin Rusdi" userId="S::muhdsyazwanrusdi@student.usm.my::217e579d-af56-4fbd-aafe-8664f19c56ea" providerId="AD" clId="Web-{4F6F64C0-AA7B-F48C-9B78-20B7DDF8F348}" dt="2022-06-16T02:42:21.474" v="346" actId="20577"/>
          <ac:spMkLst>
            <pc:docMk/>
            <pc:sldMk cId="21520760" sldId="296"/>
            <ac:spMk id="3" creationId="{E5F7C431-8F44-5132-5FCF-FBBFC65659DE}"/>
          </ac:spMkLst>
        </pc:spChg>
      </pc:sldChg>
      <pc:sldChg chg="new">
        <pc:chgData name="Muhammad Syazwan Bin Rusdi" userId="S::muhdsyazwanrusdi@student.usm.my::217e579d-af56-4fbd-aafe-8664f19c56ea" providerId="AD" clId="Web-{4F6F64C0-AA7B-F48C-9B78-20B7DDF8F348}" dt="2022-06-16T02:40:21.499" v="239"/>
        <pc:sldMkLst>
          <pc:docMk/>
          <pc:sldMk cId="1301668951" sldId="297"/>
        </pc:sldMkLst>
      </pc:sldChg>
      <pc:sldChg chg="new">
        <pc:chgData name="Muhammad Syazwan Bin Rusdi" userId="S::muhdsyazwanrusdi@student.usm.my::217e579d-af56-4fbd-aafe-8664f19c56ea" providerId="AD" clId="Web-{4F6F64C0-AA7B-F48C-9B78-20B7DDF8F348}" dt="2022-06-16T02:40:22.217" v="240"/>
        <pc:sldMkLst>
          <pc:docMk/>
          <pc:sldMk cId="1649463911" sldId="298"/>
        </pc:sldMkLst>
      </pc:sldChg>
    </pc:docChg>
  </pc:docChgLst>
  <pc:docChgLst>
    <pc:chgData name="Muhammad Syazwan Bin Rusdi" userId="S::muhdsyazwanrusdi@student.usm.my::217e579d-af56-4fbd-aafe-8664f19c56ea" providerId="AD" clId="Web-{2DA1798E-3AC1-D30F-C75B-4848EDF1C5FB}"/>
    <pc:docChg chg="modSld">
      <pc:chgData name="Muhammad Syazwan Bin Rusdi" userId="S::muhdsyazwanrusdi@student.usm.my::217e579d-af56-4fbd-aafe-8664f19c56ea" providerId="AD" clId="Web-{2DA1798E-3AC1-D30F-C75B-4848EDF1C5FB}" dt="2022-06-21T01:41:44.602" v="2" actId="20577"/>
      <pc:docMkLst>
        <pc:docMk/>
      </pc:docMkLst>
      <pc:sldChg chg="modSp">
        <pc:chgData name="Muhammad Syazwan Bin Rusdi" userId="S::muhdsyazwanrusdi@student.usm.my::217e579d-af56-4fbd-aafe-8664f19c56ea" providerId="AD" clId="Web-{2DA1798E-3AC1-D30F-C75B-4848EDF1C5FB}" dt="2022-06-21T01:41:44.602" v="2" actId="20577"/>
        <pc:sldMkLst>
          <pc:docMk/>
          <pc:sldMk cId="2143028004" sldId="289"/>
        </pc:sldMkLst>
        <pc:spChg chg="mod">
          <ac:chgData name="Muhammad Syazwan Bin Rusdi" userId="S::muhdsyazwanrusdi@student.usm.my::217e579d-af56-4fbd-aafe-8664f19c56ea" providerId="AD" clId="Web-{2DA1798E-3AC1-D30F-C75B-4848EDF1C5FB}" dt="2022-06-21T01:41:44.602" v="2" actId="20577"/>
          <ac:spMkLst>
            <pc:docMk/>
            <pc:sldMk cId="2143028004" sldId="289"/>
            <ac:spMk id="3" creationId="{E8D7A0A0-EA38-EA5B-A40E-1E570746D9BA}"/>
          </ac:spMkLst>
        </pc:spChg>
      </pc:sldChg>
    </pc:docChg>
  </pc:docChgLst>
  <pc:docChgLst>
    <pc:chgData name="Guest User" userId="S::urn:spo:anon#f9180c390a27c69c9b7af54737f98d34773fb418b805cb9913db1808004eae3a::" providerId="AD" clId="Web-{41FB86E4-F5C6-67BA-44AF-C6F508CBE82A}"/>
    <pc:docChg chg="addSld delSld modSld sldOrd">
      <pc:chgData name="Guest User" userId="S::urn:spo:anon#f9180c390a27c69c9b7af54737f98d34773fb418b805cb9913db1808004eae3a::" providerId="AD" clId="Web-{41FB86E4-F5C6-67BA-44AF-C6F508CBE82A}" dt="2022-06-21T04:00:44.615" v="10"/>
      <pc:docMkLst>
        <pc:docMk/>
      </pc:docMkLst>
      <pc:sldChg chg="addSp delSp modSp new del">
        <pc:chgData name="Guest User" userId="S::urn:spo:anon#f9180c390a27c69c9b7af54737f98d34773fb418b805cb9913db1808004eae3a::" providerId="AD" clId="Web-{41FB86E4-F5C6-67BA-44AF-C6F508CBE82A}" dt="2022-06-21T03:48:15.955" v="5"/>
        <pc:sldMkLst>
          <pc:docMk/>
          <pc:sldMk cId="236083935" sldId="348"/>
        </pc:sldMkLst>
        <pc:spChg chg="del">
          <ac:chgData name="Guest User" userId="S::urn:spo:anon#f9180c390a27c69c9b7af54737f98d34773fb418b805cb9913db1808004eae3a::" providerId="AD" clId="Web-{41FB86E4-F5C6-67BA-44AF-C6F508CBE82A}" dt="2022-06-21T03:47:48.970" v="1"/>
          <ac:spMkLst>
            <pc:docMk/>
            <pc:sldMk cId="236083935" sldId="348"/>
            <ac:spMk id="3" creationId="{B0D7691F-1F0D-5FE0-359B-39F9B04AF464}"/>
          </ac:spMkLst>
        </pc:spChg>
        <pc:picChg chg="add mod ord">
          <ac:chgData name="Guest User" userId="S::urn:spo:anon#f9180c390a27c69c9b7af54737f98d34773fb418b805cb9913db1808004eae3a::" providerId="AD" clId="Web-{41FB86E4-F5C6-67BA-44AF-C6F508CBE82A}" dt="2022-06-21T03:48:11.767" v="4" actId="1076"/>
          <ac:picMkLst>
            <pc:docMk/>
            <pc:sldMk cId="236083935" sldId="348"/>
            <ac:picMk id="4" creationId="{2EF55F96-80C7-EC37-994D-A23757B60B7F}"/>
          </ac:picMkLst>
        </pc:picChg>
      </pc:sldChg>
      <pc:sldChg chg="new">
        <pc:chgData name="Guest User" userId="S::urn:spo:anon#f9180c390a27c69c9b7af54737f98d34773fb418b805cb9913db1808004eae3a::" providerId="AD" clId="Web-{41FB86E4-F5C6-67BA-44AF-C6F508CBE82A}" dt="2022-06-21T03:48:41.596" v="6"/>
        <pc:sldMkLst>
          <pc:docMk/>
          <pc:sldMk cId="3186433105" sldId="348"/>
        </pc:sldMkLst>
      </pc:sldChg>
      <pc:sldChg chg="add ord">
        <pc:chgData name="Guest User" userId="S::urn:spo:anon#f9180c390a27c69c9b7af54737f98d34773fb418b805cb9913db1808004eae3a::" providerId="AD" clId="Web-{41FB86E4-F5C6-67BA-44AF-C6F508CBE82A}" dt="2022-06-21T03:49:12.441" v="8"/>
        <pc:sldMkLst>
          <pc:docMk/>
          <pc:sldMk cId="1485906690" sldId="349"/>
        </pc:sldMkLst>
      </pc:sldChg>
      <pc:sldChg chg="add ord">
        <pc:chgData name="Guest User" userId="S::urn:spo:anon#f9180c390a27c69c9b7af54737f98d34773fb418b805cb9913db1808004eae3a::" providerId="AD" clId="Web-{41FB86E4-F5C6-67BA-44AF-C6F508CBE82A}" dt="2022-06-21T04:00:44.615" v="10"/>
        <pc:sldMkLst>
          <pc:docMk/>
          <pc:sldMk cId="2523513619" sldId="350"/>
        </pc:sldMkLst>
      </pc:sldChg>
    </pc:docChg>
  </pc:docChgLst>
  <pc:docChgLst>
    <pc:chgData name="Muhammad Syazwan Bin Rusdi" userId="S::muhdsyazwanrusdi@student.usm.my::217e579d-af56-4fbd-aafe-8664f19c56ea" providerId="AD" clId="Web-{08BA9A6F-FABB-B207-3DC2-A0C1BD4DFE69}"/>
    <pc:docChg chg="addSld delSld modSld">
      <pc:chgData name="Muhammad Syazwan Bin Rusdi" userId="S::muhdsyazwanrusdi@student.usm.my::217e579d-af56-4fbd-aafe-8664f19c56ea" providerId="AD" clId="Web-{08BA9A6F-FABB-B207-3DC2-A0C1BD4DFE69}" dt="2022-06-16T13:20:42.072" v="117"/>
      <pc:docMkLst>
        <pc:docMk/>
      </pc:docMkLst>
      <pc:sldChg chg="addSp delSp modSp mod setBg">
        <pc:chgData name="Muhammad Syazwan Bin Rusdi" userId="S::muhdsyazwanrusdi@student.usm.my::217e579d-af56-4fbd-aafe-8664f19c56ea" providerId="AD" clId="Web-{08BA9A6F-FABB-B207-3DC2-A0C1BD4DFE69}" dt="2022-06-16T13:20:17.384" v="116" actId="1076"/>
        <pc:sldMkLst>
          <pc:docMk/>
          <pc:sldMk cId="2114906309" sldId="276"/>
        </pc:sldMkLst>
        <pc:spChg chg="mod">
          <ac:chgData name="Muhammad Syazwan Bin Rusdi" userId="S::muhdsyazwanrusdi@student.usm.my::217e579d-af56-4fbd-aafe-8664f19c56ea" providerId="AD" clId="Web-{08BA9A6F-FABB-B207-3DC2-A0C1BD4DFE69}" dt="2022-06-16T13:20:17.384" v="116" actId="1076"/>
          <ac:spMkLst>
            <pc:docMk/>
            <pc:sldMk cId="2114906309" sldId="276"/>
            <ac:spMk id="2" creationId="{70DBCE0E-013E-EAE8-E2EF-79C2D3C04EFA}"/>
          </ac:spMkLst>
        </pc:spChg>
        <pc:spChg chg="mod">
          <ac:chgData name="Muhammad Syazwan Bin Rusdi" userId="S::muhdsyazwanrusdi@student.usm.my::217e579d-af56-4fbd-aafe-8664f19c56ea" providerId="AD" clId="Web-{08BA9A6F-FABB-B207-3DC2-A0C1BD4DFE69}" dt="2022-06-16T13:20:12.993" v="115" actId="1076"/>
          <ac:spMkLst>
            <pc:docMk/>
            <pc:sldMk cId="2114906309" sldId="276"/>
            <ac:spMk id="3" creationId="{5C8B86F7-2BCF-5C3D-C6F4-9AFAF71ECD86}"/>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8" creationId="{907EF6B7-1338-4443-8C46-6A318D952DFD}"/>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9" creationId="{04812C46-200A-4DEB-A05E-3ED6C68C2387}"/>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0" creationId="{DAAE4CDD-124C-4DCF-9584-B6033B545DD5}"/>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11" creationId="{D1EA859B-E555-4109-94F3-6700E046E008}"/>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2" creationId="{081E4A58-353D-44AE-B2FC-2A74E2E400F7}"/>
          </ac:spMkLst>
        </pc:spChg>
        <pc:picChg chg="add del">
          <ac:chgData name="Muhammad Syazwan Bin Rusdi" userId="S::muhdsyazwanrusdi@student.usm.my::217e579d-af56-4fbd-aafe-8664f19c56ea" providerId="AD" clId="Web-{08BA9A6F-FABB-B207-3DC2-A0C1BD4DFE69}" dt="2022-06-16T13:20:03.868" v="110"/>
          <ac:picMkLst>
            <pc:docMk/>
            <pc:sldMk cId="2114906309" sldId="276"/>
            <ac:picMk id="5" creationId="{76D6FE8E-8849-781F-96D6-60BCD0F17D02}"/>
          </ac:picMkLst>
        </pc:picChg>
        <pc:picChg chg="add">
          <ac:chgData name="Muhammad Syazwan Bin Rusdi" userId="S::muhdsyazwanrusdi@student.usm.my::217e579d-af56-4fbd-aafe-8664f19c56ea" providerId="AD" clId="Web-{08BA9A6F-FABB-B207-3DC2-A0C1BD4DFE69}" dt="2022-06-16T13:20:06.321" v="113"/>
          <ac:picMkLst>
            <pc:docMk/>
            <pc:sldMk cId="2114906309" sldId="276"/>
            <ac:picMk id="14" creationId="{2E6BE4F7-63BE-8068-4DE4-13149D8D035B}"/>
          </ac:picMkLst>
        </pc:picChg>
        <pc:cxnChg chg="add">
          <ac:chgData name="Muhammad Syazwan Bin Rusdi" userId="S::muhdsyazwanrusdi@student.usm.my::217e579d-af56-4fbd-aafe-8664f19c56ea" providerId="AD" clId="Web-{08BA9A6F-FABB-B207-3DC2-A0C1BD4DFE69}" dt="2022-06-16T13:20:06.321" v="113"/>
          <ac:cxnSpMkLst>
            <pc:docMk/>
            <pc:sldMk cId="2114906309" sldId="276"/>
            <ac:cxnSpMk id="15" creationId="{A7F400EE-A8A5-48AF-B4D6-291B52C6F0B0}"/>
          </ac:cxnSpMkLst>
        </pc:cxnChg>
      </pc:sldChg>
      <pc:sldChg chg="addSp modSp mod setBg">
        <pc:chgData name="Muhammad Syazwan Bin Rusdi" userId="S::muhdsyazwanrusdi@student.usm.my::217e579d-af56-4fbd-aafe-8664f19c56ea" providerId="AD" clId="Web-{08BA9A6F-FABB-B207-3DC2-A0C1BD4DFE69}" dt="2022-06-16T13:20:42.072" v="117"/>
        <pc:sldMkLst>
          <pc:docMk/>
          <pc:sldMk cId="2033235698" sldId="277"/>
        </pc:sldMkLst>
        <pc:spChg chg="mod">
          <ac:chgData name="Muhammad Syazwan Bin Rusdi" userId="S::muhdsyazwanrusdi@student.usm.my::217e579d-af56-4fbd-aafe-8664f19c56ea" providerId="AD" clId="Web-{08BA9A6F-FABB-B207-3DC2-A0C1BD4DFE69}" dt="2022-06-16T13:20:42.072" v="117"/>
          <ac:spMkLst>
            <pc:docMk/>
            <pc:sldMk cId="2033235698" sldId="277"/>
            <ac:spMk id="2" creationId="{DDF8BB0E-0BB4-644B-EB6C-C4D62D0CD69F}"/>
          </ac:spMkLst>
        </pc:spChg>
        <pc:spChg chg="mod">
          <ac:chgData name="Muhammad Syazwan Bin Rusdi" userId="S::muhdsyazwanrusdi@student.usm.my::217e579d-af56-4fbd-aafe-8664f19c56ea" providerId="AD" clId="Web-{08BA9A6F-FABB-B207-3DC2-A0C1BD4DFE69}" dt="2022-06-16T13:20:42.072" v="117"/>
          <ac:spMkLst>
            <pc:docMk/>
            <pc:sldMk cId="2033235698" sldId="277"/>
            <ac:spMk id="3" creationId="{55B1193F-70C5-FAF9-4614-79C630A04F19}"/>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8" creationId="{09588DA8-065E-4F6F-8EFD-43104AB2E0CF}"/>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0" creationId="{C4285719-470E-454C-AF62-8323075F1F5B}"/>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2" creationId="{CD9FE4EF-C4D8-49A0-B2FF-81D8DB7D8A24}"/>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4" creationId="{4300840D-0A0B-4512-BACA-B439D5B9C57C}"/>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6" creationId="{D2B78728-A580-49A7-84F9-6EF6F583ADE0}"/>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8" creationId="{38FAA1A1-D861-433F-88FA-1E9D6FD31D11}"/>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20" creationId="{8D71EDA1-87BF-4D5D-AB79-F346FD19278A}"/>
          </ac:spMkLst>
        </pc:spChg>
      </pc:sldChg>
      <pc:sldChg chg="addSp modSp">
        <pc:chgData name="Muhammad Syazwan Bin Rusdi" userId="S::muhdsyazwanrusdi@student.usm.my::217e579d-af56-4fbd-aafe-8664f19c56ea" providerId="AD" clId="Web-{08BA9A6F-FABB-B207-3DC2-A0C1BD4DFE69}" dt="2022-06-16T13:11:33.697" v="11" actId="1076"/>
        <pc:sldMkLst>
          <pc:docMk/>
          <pc:sldMk cId="3808404652" sldId="316"/>
        </pc:sldMkLst>
        <pc:spChg chg="mod">
          <ac:chgData name="Muhammad Syazwan Bin Rusdi" userId="S::muhdsyazwanrusdi@student.usm.my::217e579d-af56-4fbd-aafe-8664f19c56ea" providerId="AD" clId="Web-{08BA9A6F-FABB-B207-3DC2-A0C1BD4DFE69}" dt="2022-06-16T13:10:59.118" v="4" actId="20577"/>
          <ac:spMkLst>
            <pc:docMk/>
            <pc:sldMk cId="3808404652" sldId="316"/>
            <ac:spMk id="2" creationId="{E99A6E86-E971-7BC7-69C1-974A51A37E82}"/>
          </ac:spMkLst>
        </pc:spChg>
        <pc:spChg chg="mod">
          <ac:chgData name="Muhammad Syazwan Bin Rusdi" userId="S::muhdsyazwanrusdi@student.usm.my::217e579d-af56-4fbd-aafe-8664f19c56ea" providerId="AD" clId="Web-{08BA9A6F-FABB-B207-3DC2-A0C1BD4DFE69}" dt="2022-06-16T13:11:23.431" v="7" actId="20577"/>
          <ac:spMkLst>
            <pc:docMk/>
            <pc:sldMk cId="3808404652" sldId="316"/>
            <ac:spMk id="3" creationId="{11FE47E3-DEEE-4CA0-F136-BA2ECFA8F36D}"/>
          </ac:spMkLst>
        </pc:spChg>
        <pc:picChg chg="add mod">
          <ac:chgData name="Muhammad Syazwan Bin Rusdi" userId="S::muhdsyazwanrusdi@student.usm.my::217e579d-af56-4fbd-aafe-8664f19c56ea" providerId="AD" clId="Web-{08BA9A6F-FABB-B207-3DC2-A0C1BD4DFE69}" dt="2022-06-16T13:11:33.697" v="11" actId="1076"/>
          <ac:picMkLst>
            <pc:docMk/>
            <pc:sldMk cId="3808404652" sldId="316"/>
            <ac:picMk id="4" creationId="{5920027C-691A-5C65-B0D8-E957AC80AFB5}"/>
          </ac:picMkLst>
        </pc:picChg>
      </pc:sldChg>
      <pc:sldChg chg="addSp delSp modSp new">
        <pc:chgData name="Muhammad Syazwan Bin Rusdi" userId="S::muhdsyazwanrusdi@student.usm.my::217e579d-af56-4fbd-aafe-8664f19c56ea" providerId="AD" clId="Web-{08BA9A6F-FABB-B207-3DC2-A0C1BD4DFE69}" dt="2022-06-16T13:12:23.089" v="21" actId="1076"/>
        <pc:sldMkLst>
          <pc:docMk/>
          <pc:sldMk cId="1081330466" sldId="317"/>
        </pc:sldMkLst>
        <pc:spChg chg="del">
          <ac:chgData name="Muhammad Syazwan Bin Rusdi" userId="S::muhdsyazwanrusdi@student.usm.my::217e579d-af56-4fbd-aafe-8664f19c56ea" providerId="AD" clId="Web-{08BA9A6F-FABB-B207-3DC2-A0C1BD4DFE69}" dt="2022-06-16T13:11:58.839" v="17"/>
          <ac:spMkLst>
            <pc:docMk/>
            <pc:sldMk cId="1081330466" sldId="317"/>
            <ac:spMk id="2" creationId="{27E7AA81-9640-4C84-1A15-257C7B4BCD44}"/>
          </ac:spMkLst>
        </pc:spChg>
        <pc:spChg chg="mod">
          <ac:chgData name="Muhammad Syazwan Bin Rusdi" userId="S::muhdsyazwanrusdi@student.usm.my::217e579d-af56-4fbd-aafe-8664f19c56ea" providerId="AD" clId="Web-{08BA9A6F-FABB-B207-3DC2-A0C1BD4DFE69}" dt="2022-06-16T13:12:01.963" v="18" actId="1076"/>
          <ac:spMkLst>
            <pc:docMk/>
            <pc:sldMk cId="1081330466" sldId="317"/>
            <ac:spMk id="3" creationId="{991472FE-1737-B575-5896-53B06BD73888}"/>
          </ac:spMkLst>
        </pc:spChg>
        <pc:picChg chg="add mod">
          <ac:chgData name="Muhammad Syazwan Bin Rusdi" userId="S::muhdsyazwanrusdi@student.usm.my::217e579d-af56-4fbd-aafe-8664f19c56ea" providerId="AD" clId="Web-{08BA9A6F-FABB-B207-3DC2-A0C1BD4DFE69}" dt="2022-06-16T13:12:23.089" v="21" actId="1076"/>
          <ac:picMkLst>
            <pc:docMk/>
            <pc:sldMk cId="1081330466" sldId="317"/>
            <ac:picMk id="4" creationId="{D288C6BB-6958-A962-84D2-7D72A1B773AA}"/>
          </ac:picMkLst>
        </pc:picChg>
      </pc:sldChg>
      <pc:sldChg chg="addSp modSp new">
        <pc:chgData name="Muhammad Syazwan Bin Rusdi" userId="S::muhdsyazwanrusdi@student.usm.my::217e579d-af56-4fbd-aafe-8664f19c56ea" providerId="AD" clId="Web-{08BA9A6F-FABB-B207-3DC2-A0C1BD4DFE69}" dt="2022-06-16T13:13:27.091" v="34" actId="14100"/>
        <pc:sldMkLst>
          <pc:docMk/>
          <pc:sldMk cId="3015259597" sldId="318"/>
        </pc:sldMkLst>
        <pc:spChg chg="mod">
          <ac:chgData name="Muhammad Syazwan Bin Rusdi" userId="S::muhdsyazwanrusdi@student.usm.my::217e579d-af56-4fbd-aafe-8664f19c56ea" providerId="AD" clId="Web-{08BA9A6F-FABB-B207-3DC2-A0C1BD4DFE69}" dt="2022-06-16T13:13:27.091" v="34" actId="14100"/>
          <ac:spMkLst>
            <pc:docMk/>
            <pc:sldMk cId="3015259597" sldId="318"/>
            <ac:spMk id="2" creationId="{2B83A16A-1C53-98FD-9859-0746DEAA16F7}"/>
          </ac:spMkLst>
        </pc:spChg>
        <pc:spChg chg="mod">
          <ac:chgData name="Muhammad Syazwan Bin Rusdi" userId="S::muhdsyazwanrusdi@student.usm.my::217e579d-af56-4fbd-aafe-8664f19c56ea" providerId="AD" clId="Web-{08BA9A6F-FABB-B207-3DC2-A0C1BD4DFE69}" dt="2022-06-16T13:13:15.622" v="30" actId="20577"/>
          <ac:spMkLst>
            <pc:docMk/>
            <pc:sldMk cId="3015259597" sldId="318"/>
            <ac:spMk id="3" creationId="{ADAC241E-36B3-1BD7-10A4-9240C136FABB}"/>
          </ac:spMkLst>
        </pc:spChg>
        <pc:picChg chg="add mod">
          <ac:chgData name="Muhammad Syazwan Bin Rusdi" userId="S::muhdsyazwanrusdi@student.usm.my::217e579d-af56-4fbd-aafe-8664f19c56ea" providerId="AD" clId="Web-{08BA9A6F-FABB-B207-3DC2-A0C1BD4DFE69}" dt="2022-06-16T13:13:19.872" v="32" actId="1076"/>
          <ac:picMkLst>
            <pc:docMk/>
            <pc:sldMk cId="3015259597" sldId="318"/>
            <ac:picMk id="4" creationId="{DDD7FEBC-EC5F-1009-2F89-44A3A1779ADA}"/>
          </ac:picMkLst>
        </pc:picChg>
      </pc:sldChg>
      <pc:sldChg chg="addSp modSp new">
        <pc:chgData name="Muhammad Syazwan Bin Rusdi" userId="S::muhdsyazwanrusdi@student.usm.my::217e579d-af56-4fbd-aafe-8664f19c56ea" providerId="AD" clId="Web-{08BA9A6F-FABB-B207-3DC2-A0C1BD4DFE69}" dt="2022-06-16T13:14:12.108" v="42" actId="1076"/>
        <pc:sldMkLst>
          <pc:docMk/>
          <pc:sldMk cId="2639989008" sldId="319"/>
        </pc:sldMkLst>
        <pc:spChg chg="mod">
          <ac:chgData name="Muhammad Syazwan Bin Rusdi" userId="S::muhdsyazwanrusdi@student.usm.my::217e579d-af56-4fbd-aafe-8664f19c56ea" providerId="AD" clId="Web-{08BA9A6F-FABB-B207-3DC2-A0C1BD4DFE69}" dt="2022-06-16T13:13:43.357" v="37" actId="20577"/>
          <ac:spMkLst>
            <pc:docMk/>
            <pc:sldMk cId="2639989008" sldId="319"/>
            <ac:spMk id="2" creationId="{F2310072-7091-4DEC-9D3F-1F649E1EA8E9}"/>
          </ac:spMkLst>
        </pc:spChg>
        <pc:spChg chg="mod">
          <ac:chgData name="Muhammad Syazwan Bin Rusdi" userId="S::muhdsyazwanrusdi@student.usm.my::217e579d-af56-4fbd-aafe-8664f19c56ea" providerId="AD" clId="Web-{08BA9A6F-FABB-B207-3DC2-A0C1BD4DFE69}" dt="2022-06-16T13:14:05.125" v="40" actId="20577"/>
          <ac:spMkLst>
            <pc:docMk/>
            <pc:sldMk cId="2639989008" sldId="319"/>
            <ac:spMk id="3" creationId="{447C6DD7-7282-7998-D98D-9EF90190137F}"/>
          </ac:spMkLst>
        </pc:spChg>
        <pc:picChg chg="add mod">
          <ac:chgData name="Muhammad Syazwan Bin Rusdi" userId="S::muhdsyazwanrusdi@student.usm.my::217e579d-af56-4fbd-aafe-8664f19c56ea" providerId="AD" clId="Web-{08BA9A6F-FABB-B207-3DC2-A0C1BD4DFE69}" dt="2022-06-16T13:14:12.108" v="42" actId="1076"/>
          <ac:picMkLst>
            <pc:docMk/>
            <pc:sldMk cId="2639989008" sldId="319"/>
            <ac:picMk id="4" creationId="{E09DF6DD-E94A-7F42-B3C0-70C7BB74FC58}"/>
          </ac:picMkLst>
        </pc:picChg>
      </pc:sldChg>
      <pc:sldChg chg="addSp modSp new">
        <pc:chgData name="Muhammad Syazwan Bin Rusdi" userId="S::muhdsyazwanrusdi@student.usm.my::217e579d-af56-4fbd-aafe-8664f19c56ea" providerId="AD" clId="Web-{08BA9A6F-FABB-B207-3DC2-A0C1BD4DFE69}" dt="2022-06-16T13:14:59.062" v="56" actId="1076"/>
        <pc:sldMkLst>
          <pc:docMk/>
          <pc:sldMk cId="842594210" sldId="320"/>
        </pc:sldMkLst>
        <pc:spChg chg="mod">
          <ac:chgData name="Muhammad Syazwan Bin Rusdi" userId="S::muhdsyazwanrusdi@student.usm.my::217e579d-af56-4fbd-aafe-8664f19c56ea" providerId="AD" clId="Web-{08BA9A6F-FABB-B207-3DC2-A0C1BD4DFE69}" dt="2022-06-16T13:14:32.812" v="47" actId="20577"/>
          <ac:spMkLst>
            <pc:docMk/>
            <pc:sldMk cId="842594210" sldId="320"/>
            <ac:spMk id="2" creationId="{A81975CE-4A7C-6AB1-2445-9419DE184741}"/>
          </ac:spMkLst>
        </pc:spChg>
        <pc:spChg chg="mod">
          <ac:chgData name="Muhammad Syazwan Bin Rusdi" userId="S::muhdsyazwanrusdi@student.usm.my::217e579d-af56-4fbd-aafe-8664f19c56ea" providerId="AD" clId="Web-{08BA9A6F-FABB-B207-3DC2-A0C1BD4DFE69}" dt="2022-06-16T13:14:48.156" v="50" actId="20577"/>
          <ac:spMkLst>
            <pc:docMk/>
            <pc:sldMk cId="842594210" sldId="320"/>
            <ac:spMk id="3" creationId="{ADB1B8B8-2DE2-C3E9-1A76-C7FC6932875B}"/>
          </ac:spMkLst>
        </pc:spChg>
        <pc:picChg chg="add mod">
          <ac:chgData name="Muhammad Syazwan Bin Rusdi" userId="S::muhdsyazwanrusdi@student.usm.my::217e579d-af56-4fbd-aafe-8664f19c56ea" providerId="AD" clId="Web-{08BA9A6F-FABB-B207-3DC2-A0C1BD4DFE69}" dt="2022-06-16T13:14:59.062" v="56" actId="1076"/>
          <ac:picMkLst>
            <pc:docMk/>
            <pc:sldMk cId="842594210" sldId="320"/>
            <ac:picMk id="4" creationId="{7E2FDC5A-74EE-0408-941C-87850D3F60FA}"/>
          </ac:picMkLst>
        </pc:picChg>
      </pc:sldChg>
      <pc:sldChg chg="addSp modSp new">
        <pc:chgData name="Muhammad Syazwan Bin Rusdi" userId="S::muhdsyazwanrusdi@student.usm.my::217e579d-af56-4fbd-aafe-8664f19c56ea" providerId="AD" clId="Web-{08BA9A6F-FABB-B207-3DC2-A0C1BD4DFE69}" dt="2022-06-16T13:15:46.392" v="66" actId="1076"/>
        <pc:sldMkLst>
          <pc:docMk/>
          <pc:sldMk cId="4042381378" sldId="321"/>
        </pc:sldMkLst>
        <pc:spChg chg="mod">
          <ac:chgData name="Muhammad Syazwan Bin Rusdi" userId="S::muhdsyazwanrusdi@student.usm.my::217e579d-af56-4fbd-aafe-8664f19c56ea" providerId="AD" clId="Web-{08BA9A6F-FABB-B207-3DC2-A0C1BD4DFE69}" dt="2022-06-16T13:15:19.250" v="60" actId="20577"/>
          <ac:spMkLst>
            <pc:docMk/>
            <pc:sldMk cId="4042381378" sldId="321"/>
            <ac:spMk id="2" creationId="{C78D6B68-9BB3-4269-04D3-8FD800ADD451}"/>
          </ac:spMkLst>
        </pc:spChg>
        <pc:spChg chg="mod">
          <ac:chgData name="Muhammad Syazwan Bin Rusdi" userId="S::muhdsyazwanrusdi@student.usm.my::217e579d-af56-4fbd-aafe-8664f19c56ea" providerId="AD" clId="Web-{08BA9A6F-FABB-B207-3DC2-A0C1BD4DFE69}" dt="2022-06-16T13:15:32.751" v="63" actId="20577"/>
          <ac:spMkLst>
            <pc:docMk/>
            <pc:sldMk cId="4042381378" sldId="321"/>
            <ac:spMk id="3" creationId="{48FFE0AA-1652-4073-BFE8-9C2D190E92A8}"/>
          </ac:spMkLst>
        </pc:spChg>
        <pc:picChg chg="add mod">
          <ac:chgData name="Muhammad Syazwan Bin Rusdi" userId="S::muhdsyazwanrusdi@student.usm.my::217e579d-af56-4fbd-aafe-8664f19c56ea" providerId="AD" clId="Web-{08BA9A6F-FABB-B207-3DC2-A0C1BD4DFE69}" dt="2022-06-16T13:15:46.392" v="66" actId="1076"/>
          <ac:picMkLst>
            <pc:docMk/>
            <pc:sldMk cId="4042381378" sldId="321"/>
            <ac:picMk id="4" creationId="{D283E992-A0F0-0BB6-043C-BEF0C47A5EE5}"/>
          </ac:picMkLst>
        </pc:picChg>
      </pc:sldChg>
      <pc:sldChg chg="new del">
        <pc:chgData name="Muhammad Syazwan Bin Rusdi" userId="S::muhdsyazwanrusdi@student.usm.my::217e579d-af56-4fbd-aafe-8664f19c56ea" providerId="AD" clId="Web-{08BA9A6F-FABB-B207-3DC2-A0C1BD4DFE69}" dt="2022-06-16T13:19:30.945" v="108"/>
        <pc:sldMkLst>
          <pc:docMk/>
          <pc:sldMk cId="625840551" sldId="322"/>
        </pc:sldMkLst>
      </pc:sldChg>
      <pc:sldChg chg="addSp modSp new">
        <pc:chgData name="Muhammad Syazwan Bin Rusdi" userId="S::muhdsyazwanrusdi@student.usm.my::217e579d-af56-4fbd-aafe-8664f19c56ea" providerId="AD" clId="Web-{08BA9A6F-FABB-B207-3DC2-A0C1BD4DFE69}" dt="2022-06-16T13:16:45.425" v="78" actId="1076"/>
        <pc:sldMkLst>
          <pc:docMk/>
          <pc:sldMk cId="3019678306" sldId="323"/>
        </pc:sldMkLst>
        <pc:spChg chg="mod">
          <ac:chgData name="Muhammad Syazwan Bin Rusdi" userId="S::muhdsyazwanrusdi@student.usm.my::217e579d-af56-4fbd-aafe-8664f19c56ea" providerId="AD" clId="Web-{08BA9A6F-FABB-B207-3DC2-A0C1BD4DFE69}" dt="2022-06-16T13:16:07.096" v="70" actId="20577"/>
          <ac:spMkLst>
            <pc:docMk/>
            <pc:sldMk cId="3019678306" sldId="323"/>
            <ac:spMk id="2" creationId="{E4DF2B8C-CE44-E7FC-4A89-4592AAC49167}"/>
          </ac:spMkLst>
        </pc:spChg>
        <pc:spChg chg="mod">
          <ac:chgData name="Muhammad Syazwan Bin Rusdi" userId="S::muhdsyazwanrusdi@student.usm.my::217e579d-af56-4fbd-aafe-8664f19c56ea" providerId="AD" clId="Web-{08BA9A6F-FABB-B207-3DC2-A0C1BD4DFE69}" dt="2022-06-16T13:16:32.424" v="74" actId="14100"/>
          <ac:spMkLst>
            <pc:docMk/>
            <pc:sldMk cId="3019678306" sldId="323"/>
            <ac:spMk id="3" creationId="{31CE73F8-D09C-1F4E-CADF-3DF81AB7D551}"/>
          </ac:spMkLst>
        </pc:spChg>
        <pc:picChg chg="add mod">
          <ac:chgData name="Muhammad Syazwan Bin Rusdi" userId="S::muhdsyazwanrusdi@student.usm.my::217e579d-af56-4fbd-aafe-8664f19c56ea" providerId="AD" clId="Web-{08BA9A6F-FABB-B207-3DC2-A0C1BD4DFE69}" dt="2022-06-16T13:16:45.425" v="78" actId="1076"/>
          <ac:picMkLst>
            <pc:docMk/>
            <pc:sldMk cId="3019678306" sldId="323"/>
            <ac:picMk id="4" creationId="{A8CD4356-FAB0-5DBD-AE43-DC6321D56216}"/>
          </ac:picMkLst>
        </pc:picChg>
      </pc:sldChg>
      <pc:sldChg chg="addSp modSp new">
        <pc:chgData name="Muhammad Syazwan Bin Rusdi" userId="S::muhdsyazwanrusdi@student.usm.my::217e579d-af56-4fbd-aafe-8664f19c56ea" providerId="AD" clId="Web-{08BA9A6F-FABB-B207-3DC2-A0C1BD4DFE69}" dt="2022-06-16T13:17:27.660" v="87" actId="1076"/>
        <pc:sldMkLst>
          <pc:docMk/>
          <pc:sldMk cId="3158880261" sldId="324"/>
        </pc:sldMkLst>
        <pc:spChg chg="mod">
          <ac:chgData name="Muhammad Syazwan Bin Rusdi" userId="S::muhdsyazwanrusdi@student.usm.my::217e579d-af56-4fbd-aafe-8664f19c56ea" providerId="AD" clId="Web-{08BA9A6F-FABB-B207-3DC2-A0C1BD4DFE69}" dt="2022-06-16T13:17:03.379" v="82" actId="20577"/>
          <ac:spMkLst>
            <pc:docMk/>
            <pc:sldMk cId="3158880261" sldId="324"/>
            <ac:spMk id="2" creationId="{47866EC3-055F-1202-CAFA-DD8BB75D798A}"/>
          </ac:spMkLst>
        </pc:spChg>
        <pc:spChg chg="mod">
          <ac:chgData name="Muhammad Syazwan Bin Rusdi" userId="S::muhdsyazwanrusdi@student.usm.my::217e579d-af56-4fbd-aafe-8664f19c56ea" providerId="AD" clId="Web-{08BA9A6F-FABB-B207-3DC2-A0C1BD4DFE69}" dt="2022-06-16T13:17:17.285" v="85" actId="20577"/>
          <ac:spMkLst>
            <pc:docMk/>
            <pc:sldMk cId="3158880261" sldId="324"/>
            <ac:spMk id="3" creationId="{17C6CC85-CAF9-7BD9-6EA9-E22FC57557F1}"/>
          </ac:spMkLst>
        </pc:spChg>
        <pc:picChg chg="add mod">
          <ac:chgData name="Muhammad Syazwan Bin Rusdi" userId="S::muhdsyazwanrusdi@student.usm.my::217e579d-af56-4fbd-aafe-8664f19c56ea" providerId="AD" clId="Web-{08BA9A6F-FABB-B207-3DC2-A0C1BD4DFE69}" dt="2022-06-16T13:17:27.660" v="87" actId="1076"/>
          <ac:picMkLst>
            <pc:docMk/>
            <pc:sldMk cId="3158880261" sldId="324"/>
            <ac:picMk id="4" creationId="{0F11B00A-A472-2D83-033B-7CBC5ED3EF34}"/>
          </ac:picMkLst>
        </pc:picChg>
      </pc:sldChg>
      <pc:sldChg chg="addSp modSp new">
        <pc:chgData name="Muhammad Syazwan Bin Rusdi" userId="S::muhdsyazwanrusdi@student.usm.my::217e579d-af56-4fbd-aafe-8664f19c56ea" providerId="AD" clId="Web-{08BA9A6F-FABB-B207-3DC2-A0C1BD4DFE69}" dt="2022-06-16T13:19:27.867" v="107" actId="20577"/>
        <pc:sldMkLst>
          <pc:docMk/>
          <pc:sldMk cId="1452017471" sldId="325"/>
        </pc:sldMkLst>
        <pc:spChg chg="mod">
          <ac:chgData name="Muhammad Syazwan Bin Rusdi" userId="S::muhdsyazwanrusdi@student.usm.my::217e579d-af56-4fbd-aafe-8664f19c56ea" providerId="AD" clId="Web-{08BA9A6F-FABB-B207-3DC2-A0C1BD4DFE69}" dt="2022-06-16T13:18:07.146" v="92" actId="20577"/>
          <ac:spMkLst>
            <pc:docMk/>
            <pc:sldMk cId="1452017471" sldId="325"/>
            <ac:spMk id="2" creationId="{8FB3C2C1-E641-9506-936F-A7FBFBEE50BA}"/>
          </ac:spMkLst>
        </pc:spChg>
        <pc:spChg chg="mod">
          <ac:chgData name="Muhammad Syazwan Bin Rusdi" userId="S::muhdsyazwanrusdi@student.usm.my::217e579d-af56-4fbd-aafe-8664f19c56ea" providerId="AD" clId="Web-{08BA9A6F-FABB-B207-3DC2-A0C1BD4DFE69}" dt="2022-06-16T13:18:15.052" v="96" actId="20577"/>
          <ac:spMkLst>
            <pc:docMk/>
            <pc:sldMk cId="1452017471" sldId="325"/>
            <ac:spMk id="3" creationId="{B1621150-DD35-2395-7FD5-08B430EBEE0B}"/>
          </ac:spMkLst>
        </pc:spChg>
        <pc:spChg chg="add mod">
          <ac:chgData name="Muhammad Syazwan Bin Rusdi" userId="S::muhdsyazwanrusdi@student.usm.my::217e579d-af56-4fbd-aafe-8664f19c56ea" providerId="AD" clId="Web-{08BA9A6F-FABB-B207-3DC2-A0C1BD4DFE69}" dt="2022-06-16T13:18:55.038" v="100" actId="20577"/>
          <ac:spMkLst>
            <pc:docMk/>
            <pc:sldMk cId="1452017471" sldId="325"/>
            <ac:spMk id="5" creationId="{86A88AB6-B78F-BC7C-D267-82944ED15DFA}"/>
          </ac:spMkLst>
        </pc:spChg>
        <pc:spChg chg="add mod">
          <ac:chgData name="Muhammad Syazwan Bin Rusdi" userId="S::muhdsyazwanrusdi@student.usm.my::217e579d-af56-4fbd-aafe-8664f19c56ea" providerId="AD" clId="Web-{08BA9A6F-FABB-B207-3DC2-A0C1BD4DFE69}" dt="2022-06-16T13:19:27.867" v="107" actId="20577"/>
          <ac:spMkLst>
            <pc:docMk/>
            <pc:sldMk cId="1452017471" sldId="325"/>
            <ac:spMk id="7" creationId="{A681F6BB-FE09-1EBD-653C-2C6CA8422BD4}"/>
          </ac:spMkLst>
        </pc:spChg>
      </pc:sldChg>
    </pc:docChg>
  </pc:docChgLst>
  <pc:docChgLst>
    <pc:chgData name="Muhammad Syazwan Bin Rusdi" userId="S::muhdsyazwanrusdi@student.usm.my::217e579d-af56-4fbd-aafe-8664f19c56ea" providerId="AD" clId="Web-{FF197914-2160-B04B-0D8E-9DA2BFF65E96}"/>
    <pc:docChg chg="addSld modSld">
      <pc:chgData name="Muhammad Syazwan Bin Rusdi" userId="S::muhdsyazwanrusdi@student.usm.my::217e579d-af56-4fbd-aafe-8664f19c56ea" providerId="AD" clId="Web-{FF197914-2160-B04B-0D8E-9DA2BFF65E96}" dt="2022-06-20T00:33:28.851" v="13" actId="20577"/>
      <pc:docMkLst>
        <pc:docMk/>
      </pc:docMkLst>
      <pc:sldChg chg="modSp">
        <pc:chgData name="Muhammad Syazwan Bin Rusdi" userId="S::muhdsyazwanrusdi@student.usm.my::217e579d-af56-4fbd-aafe-8664f19c56ea" providerId="AD" clId="Web-{FF197914-2160-B04B-0D8E-9DA2BFF65E96}" dt="2022-06-20T00:32:35.990" v="9"/>
        <pc:sldMkLst>
          <pc:docMk/>
          <pc:sldMk cId="4077718849" sldId="327"/>
        </pc:sldMkLst>
        <pc:graphicFrameChg chg="mod modGraphic">
          <ac:chgData name="Muhammad Syazwan Bin Rusdi" userId="S::muhdsyazwanrusdi@student.usm.my::217e579d-af56-4fbd-aafe-8664f19c56ea" providerId="AD" clId="Web-{FF197914-2160-B04B-0D8E-9DA2BFF65E96}" dt="2022-06-20T00:32:35.990" v="9"/>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FF197914-2160-B04B-0D8E-9DA2BFF65E96}" dt="2022-06-20T00:33:28.851" v="13" actId="20577"/>
        <pc:sldMkLst>
          <pc:docMk/>
          <pc:sldMk cId="2471700704" sldId="330"/>
        </pc:sldMkLst>
        <pc:spChg chg="mod">
          <ac:chgData name="Muhammad Syazwan Bin Rusdi" userId="S::muhdsyazwanrusdi@student.usm.my::217e579d-af56-4fbd-aafe-8664f19c56ea" providerId="AD" clId="Web-{FF197914-2160-B04B-0D8E-9DA2BFF65E96}" dt="2022-06-20T00:32:53.272" v="12" actId="20577"/>
          <ac:spMkLst>
            <pc:docMk/>
            <pc:sldMk cId="2471700704" sldId="330"/>
            <ac:spMk id="2" creationId="{6326277E-ADD0-1AD8-D572-6246E721FE7B}"/>
          </ac:spMkLst>
        </pc:spChg>
        <pc:spChg chg="mod">
          <ac:chgData name="Muhammad Syazwan Bin Rusdi" userId="S::muhdsyazwanrusdi@student.usm.my::217e579d-af56-4fbd-aafe-8664f19c56ea" providerId="AD" clId="Web-{FF197914-2160-B04B-0D8E-9DA2BFF65E96}" dt="2022-06-20T00:33:28.851" v="13"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A9FB8A37-5645-5CA2-AE26-7BFA3B14DB00}"/>
    <pc:docChg chg="modSld">
      <pc:chgData name="Muhammad Syazwan Bin Rusdi" userId="S::muhdsyazwanrusdi@student.usm.my::217e579d-af56-4fbd-aafe-8664f19c56ea" providerId="AD" clId="Web-{A9FB8A37-5645-5CA2-AE26-7BFA3B14DB00}" dt="2022-06-16T08:03:10.018" v="193"/>
      <pc:docMkLst>
        <pc:docMk/>
      </pc:docMkLst>
      <pc:sldChg chg="addSp delSp modSp">
        <pc:chgData name="Muhammad Syazwan Bin Rusdi" userId="S::muhdsyazwanrusdi@student.usm.my::217e579d-af56-4fbd-aafe-8664f19c56ea" providerId="AD" clId="Web-{A9FB8A37-5645-5CA2-AE26-7BFA3B14DB00}" dt="2022-06-16T08:03:10.018" v="193"/>
        <pc:sldMkLst>
          <pc:docMk/>
          <pc:sldMk cId="21520760" sldId="296"/>
        </pc:sldMkLst>
        <pc:spChg chg="add del">
          <ac:chgData name="Muhammad Syazwan Bin Rusdi" userId="S::muhdsyazwanrusdi@student.usm.my::217e579d-af56-4fbd-aafe-8664f19c56ea" providerId="AD" clId="Web-{A9FB8A37-5645-5CA2-AE26-7BFA3B14DB00}" dt="2022-06-16T07:53:12.256" v="1"/>
          <ac:spMkLst>
            <pc:docMk/>
            <pc:sldMk cId="21520760" sldId="296"/>
            <ac:spMk id="2" creationId="{AA96DF45-9F19-0A59-19B2-932259E0F456}"/>
          </ac:spMkLst>
        </pc:spChg>
        <pc:spChg chg="mod">
          <ac:chgData name="Muhammad Syazwan Bin Rusdi" userId="S::muhdsyazwanrusdi@student.usm.my::217e579d-af56-4fbd-aafe-8664f19c56ea" providerId="AD" clId="Web-{A9FB8A37-5645-5CA2-AE26-7BFA3B14DB00}" dt="2022-06-16T08:03:07.362" v="192" actId="20577"/>
          <ac:spMkLst>
            <pc:docMk/>
            <pc:sldMk cId="21520760" sldId="296"/>
            <ac:spMk id="3" creationId="{E5F7C431-8F44-5132-5FCF-FBBFC65659DE}"/>
          </ac:spMkLst>
        </pc:spChg>
        <pc:picChg chg="add mod">
          <ac:chgData name="Muhammad Syazwan Bin Rusdi" userId="S::muhdsyazwanrusdi@student.usm.my::217e579d-af56-4fbd-aafe-8664f19c56ea" providerId="AD" clId="Web-{A9FB8A37-5645-5CA2-AE26-7BFA3B14DB00}" dt="2022-06-16T08:03:10.018" v="193"/>
          <ac:picMkLst>
            <pc:docMk/>
            <pc:sldMk cId="21520760" sldId="296"/>
            <ac:picMk id="4" creationId="{72ED544F-EF0B-6F08-F36A-50F22F9F506B}"/>
          </ac:picMkLst>
        </pc:picChg>
      </pc:sldChg>
    </pc:docChg>
  </pc:docChgLst>
  <pc:docChgLst>
    <pc:chgData name="Guest User" userId="S::urn:spo:anon#f9180c390a27c69c9b7af54737f98d34773fb418b805cb9913db1808004eae3a::" providerId="AD" clId="Web-{8C2DE323-2069-7FB9-5776-377CA8B81BCD}"/>
    <pc:docChg chg="modSld">
      <pc:chgData name="Guest User" userId="S::urn:spo:anon#f9180c390a27c69c9b7af54737f98d34773fb418b805cb9913db1808004eae3a::" providerId="AD" clId="Web-{8C2DE323-2069-7FB9-5776-377CA8B81BCD}" dt="2022-06-20T01:36:08.611" v="0" actId="14100"/>
      <pc:docMkLst>
        <pc:docMk/>
      </pc:docMkLst>
      <pc:sldChg chg="modSp">
        <pc:chgData name="Guest User" userId="S::urn:spo:anon#f9180c390a27c69c9b7af54737f98d34773fb418b805cb9913db1808004eae3a::" providerId="AD" clId="Web-{8C2DE323-2069-7FB9-5776-377CA8B81BCD}" dt="2022-06-20T01:36:08.611" v="0" actId="14100"/>
        <pc:sldMkLst>
          <pc:docMk/>
          <pc:sldMk cId="3446097945" sldId="270"/>
        </pc:sldMkLst>
        <pc:graphicFrameChg chg="mod">
          <ac:chgData name="Guest User" userId="S::urn:spo:anon#f9180c390a27c69c9b7af54737f98d34773fb418b805cb9913db1808004eae3a::" providerId="AD" clId="Web-{8C2DE323-2069-7FB9-5776-377CA8B81BCD}" dt="2022-06-20T01:36:08.611" v="0" actId="14100"/>
          <ac:graphicFrameMkLst>
            <pc:docMk/>
            <pc:sldMk cId="3446097945" sldId="270"/>
            <ac:graphicFrameMk id="5" creationId="{75DED3AC-4D53-2E47-EBF7-06A6C248CFBA}"/>
          </ac:graphicFrameMkLst>
        </pc:graphicFrameChg>
      </pc:sldChg>
    </pc:docChg>
  </pc:docChgLst>
  <pc:docChgLst>
    <pc:chgData name="Muhammad Syazwan Bin Rusdi" userId="S::muhdsyazwanrusdi@student.usm.my::217e579d-af56-4fbd-aafe-8664f19c56ea" providerId="AD" clId="Web-{5CDD4CC5-9436-1E80-1945-C74ECF6BF38A}"/>
    <pc:docChg chg="modSld">
      <pc:chgData name="Muhammad Syazwan Bin Rusdi" userId="S::muhdsyazwanrusdi@student.usm.my::217e579d-af56-4fbd-aafe-8664f19c56ea" providerId="AD" clId="Web-{5CDD4CC5-9436-1E80-1945-C74ECF6BF38A}" dt="2022-06-21T01:45:18.639" v="33" actId="1076"/>
      <pc:docMkLst>
        <pc:docMk/>
      </pc:docMkLst>
      <pc:sldChg chg="addSp delSp modSp">
        <pc:chgData name="Muhammad Syazwan Bin Rusdi" userId="S::muhdsyazwanrusdi@student.usm.my::217e579d-af56-4fbd-aafe-8664f19c56ea" providerId="AD" clId="Web-{5CDD4CC5-9436-1E80-1945-C74ECF6BF38A}" dt="2022-06-21T01:43:21.619" v="5"/>
        <pc:sldMkLst>
          <pc:docMk/>
          <pc:sldMk cId="2143028004" sldId="289"/>
        </pc:sldMkLst>
        <pc:spChg chg="mod">
          <ac:chgData name="Muhammad Syazwan Bin Rusdi" userId="S::muhdsyazwanrusdi@student.usm.my::217e579d-af56-4fbd-aafe-8664f19c56ea" providerId="AD" clId="Web-{5CDD4CC5-9436-1E80-1945-C74ECF6BF38A}" dt="2022-06-21T01:43:21.619" v="5"/>
          <ac:spMkLst>
            <pc:docMk/>
            <pc:sldMk cId="2143028004" sldId="289"/>
            <ac:spMk id="2" creationId="{BE8CB35E-12D0-6814-72D2-E505A3EF7830}"/>
          </ac:spMkLst>
        </pc:spChg>
        <pc:spChg chg="mod">
          <ac:chgData name="Muhammad Syazwan Bin Rusdi" userId="S::muhdsyazwanrusdi@student.usm.my::217e579d-af56-4fbd-aafe-8664f19c56ea" providerId="AD" clId="Web-{5CDD4CC5-9436-1E80-1945-C74ECF6BF38A}" dt="2022-06-21T01:43:21.619" v="5"/>
          <ac:spMkLst>
            <pc:docMk/>
            <pc:sldMk cId="2143028004" sldId="289"/>
            <ac:spMk id="3" creationId="{E8D7A0A0-EA38-EA5B-A40E-1E570746D9BA}"/>
          </ac:spMkLst>
        </pc:spChg>
        <pc:spChg chg="del">
          <ac:chgData name="Muhammad Syazwan Bin Rusdi" userId="S::muhdsyazwanrusdi@student.usm.my::217e579d-af56-4fbd-aafe-8664f19c56ea" providerId="AD" clId="Web-{5CDD4CC5-9436-1E80-1945-C74ECF6BF38A}" dt="2022-06-21T01:43:21.619" v="5"/>
          <ac:spMkLst>
            <pc:docMk/>
            <pc:sldMk cId="2143028004" sldId="289"/>
            <ac:spMk id="20" creationId="{2B97F24A-32CE-4C1C-A50D-3016B394DCFB}"/>
          </ac:spMkLst>
        </pc:spChg>
        <pc:spChg chg="del">
          <ac:chgData name="Muhammad Syazwan Bin Rusdi" userId="S::muhdsyazwanrusdi@student.usm.my::217e579d-af56-4fbd-aafe-8664f19c56ea" providerId="AD" clId="Web-{5CDD4CC5-9436-1E80-1945-C74ECF6BF38A}" dt="2022-06-21T01:43:21.619" v="5"/>
          <ac:spMkLst>
            <pc:docMk/>
            <pc:sldMk cId="2143028004" sldId="289"/>
            <ac:spMk id="21" creationId="{CD8B4F24-440B-49E9-B85D-733523DC064B}"/>
          </ac:spMkLst>
        </pc:spChg>
        <pc:spChg chg="add">
          <ac:chgData name="Muhammad Syazwan Bin Rusdi" userId="S::muhdsyazwanrusdi@student.usm.my::217e579d-af56-4fbd-aafe-8664f19c56ea" providerId="AD" clId="Web-{5CDD4CC5-9436-1E80-1945-C74ECF6BF38A}" dt="2022-06-21T01:43:21.619" v="5"/>
          <ac:spMkLst>
            <pc:docMk/>
            <pc:sldMk cId="2143028004" sldId="289"/>
            <ac:spMk id="26" creationId="{5E39A796-BE83-48B1-B33F-35C4A32AAB57}"/>
          </ac:spMkLst>
        </pc:spChg>
        <pc:spChg chg="add">
          <ac:chgData name="Muhammad Syazwan Bin Rusdi" userId="S::muhdsyazwanrusdi@student.usm.my::217e579d-af56-4fbd-aafe-8664f19c56ea" providerId="AD" clId="Web-{5CDD4CC5-9436-1E80-1945-C74ECF6BF38A}" dt="2022-06-21T01:43:21.619" v="5"/>
          <ac:spMkLst>
            <pc:docMk/>
            <pc:sldMk cId="2143028004" sldId="289"/>
            <ac:spMk id="28" creationId="{72F84B47-E267-4194-8194-831DB7B5547F}"/>
          </ac:spMkLst>
        </pc:spChg>
        <pc:picChg chg="del mod">
          <ac:chgData name="Muhammad Syazwan Bin Rusdi" userId="S::muhdsyazwanrusdi@student.usm.my::217e579d-af56-4fbd-aafe-8664f19c56ea" providerId="AD" clId="Web-{5CDD4CC5-9436-1E80-1945-C74ECF6BF38A}" dt="2022-06-21T01:43:02.947" v="2"/>
          <ac:picMkLst>
            <pc:docMk/>
            <pc:sldMk cId="2143028004" sldId="289"/>
            <ac:picMk id="4" creationId="{E52A2777-BF7B-A9D3-5D0E-4C4005338B30}"/>
          </ac:picMkLst>
        </pc:picChg>
        <pc:picChg chg="add mod">
          <ac:chgData name="Muhammad Syazwan Bin Rusdi" userId="S::muhdsyazwanrusdi@student.usm.my::217e579d-af56-4fbd-aafe-8664f19c56ea" providerId="AD" clId="Web-{5CDD4CC5-9436-1E80-1945-C74ECF6BF38A}" dt="2022-06-21T01:43:21.619" v="5"/>
          <ac:picMkLst>
            <pc:docMk/>
            <pc:sldMk cId="2143028004" sldId="289"/>
            <ac:picMk id="5" creationId="{0BF35CFC-CEDC-1062-CEF1-4C60661E300D}"/>
          </ac:picMkLst>
        </pc:picChg>
      </pc:sldChg>
      <pc:sldChg chg="addSp delSp modSp">
        <pc:chgData name="Muhammad Syazwan Bin Rusdi" userId="S::muhdsyazwanrusdi@student.usm.my::217e579d-af56-4fbd-aafe-8664f19c56ea" providerId="AD" clId="Web-{5CDD4CC5-9436-1E80-1945-C74ECF6BF38A}" dt="2022-06-21T01:44:22.121" v="15" actId="20577"/>
        <pc:sldMkLst>
          <pc:docMk/>
          <pc:sldMk cId="4173464679" sldId="290"/>
        </pc:sldMkLst>
        <pc:spChg chg="mod">
          <ac:chgData name="Muhammad Syazwan Bin Rusdi" userId="S::muhdsyazwanrusdi@student.usm.my::217e579d-af56-4fbd-aafe-8664f19c56ea" providerId="AD" clId="Web-{5CDD4CC5-9436-1E80-1945-C74ECF6BF38A}" dt="2022-06-21T01:44:22.121" v="15" actId="20577"/>
          <ac:spMkLst>
            <pc:docMk/>
            <pc:sldMk cId="4173464679" sldId="290"/>
            <ac:spMk id="3" creationId="{D3AF610A-0C89-B5CD-3B9E-3B771A4545F7}"/>
          </ac:spMkLst>
        </pc:spChg>
        <pc:picChg chg="del">
          <ac:chgData name="Muhammad Syazwan Bin Rusdi" userId="S::muhdsyazwanrusdi@student.usm.my::217e579d-af56-4fbd-aafe-8664f19c56ea" providerId="AD" clId="Web-{5CDD4CC5-9436-1E80-1945-C74ECF6BF38A}" dt="2022-06-21T01:43:31.823" v="6"/>
          <ac:picMkLst>
            <pc:docMk/>
            <pc:sldMk cId="4173464679" sldId="290"/>
            <ac:picMk id="2" creationId="{B59648D0-ED64-F9E4-FAAD-C5F9CD2556D7}"/>
          </ac:picMkLst>
        </pc:picChg>
        <pc:picChg chg="add mod">
          <ac:chgData name="Muhammad Syazwan Bin Rusdi" userId="S::muhdsyazwanrusdi@student.usm.my::217e579d-af56-4fbd-aafe-8664f19c56ea" providerId="AD" clId="Web-{5CDD4CC5-9436-1E80-1945-C74ECF6BF38A}" dt="2022-06-21T01:44:00.183" v="12" actId="1076"/>
          <ac:picMkLst>
            <pc:docMk/>
            <pc:sldMk cId="4173464679" sldId="290"/>
            <ac:picMk id="4" creationId="{64F701C8-E1FD-60A6-BA36-563D7C57BC54}"/>
          </ac:picMkLst>
        </pc:picChg>
      </pc:sldChg>
      <pc:sldChg chg="addSp delSp modSp">
        <pc:chgData name="Muhammad Syazwan Bin Rusdi" userId="S::muhdsyazwanrusdi@student.usm.my::217e579d-af56-4fbd-aafe-8664f19c56ea" providerId="AD" clId="Web-{5CDD4CC5-9436-1E80-1945-C74ECF6BF38A}" dt="2022-06-21T01:45:18.639" v="33" actId="1076"/>
        <pc:sldMkLst>
          <pc:docMk/>
          <pc:sldMk cId="2735004766" sldId="291"/>
        </pc:sldMkLst>
        <pc:spChg chg="mod">
          <ac:chgData name="Muhammad Syazwan Bin Rusdi" userId="S::muhdsyazwanrusdi@student.usm.my::217e579d-af56-4fbd-aafe-8664f19c56ea" providerId="AD" clId="Web-{5CDD4CC5-9436-1E80-1945-C74ECF6BF38A}" dt="2022-06-21T01:44:57.248" v="27" actId="20577"/>
          <ac:spMkLst>
            <pc:docMk/>
            <pc:sldMk cId="2735004766" sldId="291"/>
            <ac:spMk id="3" creationId="{25FEB3D6-AA69-2587-7AE4-9FCD0004C13E}"/>
          </ac:spMkLst>
        </pc:spChg>
        <pc:picChg chg="del">
          <ac:chgData name="Muhammad Syazwan Bin Rusdi" userId="S::muhdsyazwanrusdi@student.usm.my::217e579d-af56-4fbd-aafe-8664f19c56ea" providerId="AD" clId="Web-{5CDD4CC5-9436-1E80-1945-C74ECF6BF38A}" dt="2022-06-21T01:44:57.966" v="28"/>
          <ac:picMkLst>
            <pc:docMk/>
            <pc:sldMk cId="2735004766" sldId="291"/>
            <ac:picMk id="2" creationId="{0A9D31FE-4575-EFED-A4C7-693BB0E8FCF7}"/>
          </ac:picMkLst>
        </pc:picChg>
        <pc:picChg chg="add mod">
          <ac:chgData name="Muhammad Syazwan Bin Rusdi" userId="S::muhdsyazwanrusdi@student.usm.my::217e579d-af56-4fbd-aafe-8664f19c56ea" providerId="AD" clId="Web-{5CDD4CC5-9436-1E80-1945-C74ECF6BF38A}" dt="2022-06-21T01:45:18.639" v="33" actId="1076"/>
          <ac:picMkLst>
            <pc:docMk/>
            <pc:sldMk cId="2735004766" sldId="291"/>
            <ac:picMk id="4" creationId="{DCDACC23-B34C-7170-8698-36B22CB8A140}"/>
          </ac:picMkLst>
        </pc:picChg>
      </pc:sldChg>
    </pc:docChg>
  </pc:docChgLst>
  <pc:docChgLst>
    <pc:chgData name="Guest User" userId="S::urn:spo:anon#f9180c390a27c69c9b7af54737f98d34773fb418b805cb9913db1808004eae3a::" providerId="AD" clId="Web-{DB5EA7A6-41B4-2197-2ADC-7685FDE4D093}"/>
    <pc:docChg chg="modSld">
      <pc:chgData name="Guest User" userId="S::urn:spo:anon#f9180c390a27c69c9b7af54737f98d34773fb418b805cb9913db1808004eae3a::" providerId="AD" clId="Web-{DB5EA7A6-41B4-2197-2ADC-7685FDE4D093}" dt="2022-06-21T07:15:45.518" v="24" actId="1076"/>
      <pc:docMkLst>
        <pc:docMk/>
      </pc:docMkLst>
      <pc:sldChg chg="modSp">
        <pc:chgData name="Guest User" userId="S::urn:spo:anon#f9180c390a27c69c9b7af54737f98d34773fb418b805cb9913db1808004eae3a::" providerId="AD" clId="Web-{DB5EA7A6-41B4-2197-2ADC-7685FDE4D093}" dt="2022-06-21T06:54:10.567" v="19" actId="20577"/>
        <pc:sldMkLst>
          <pc:docMk/>
          <pc:sldMk cId="9677033" sldId="271"/>
        </pc:sldMkLst>
        <pc:graphicFrameChg chg="modGraphic">
          <ac:chgData name="Guest User" userId="S::urn:spo:anon#f9180c390a27c69c9b7af54737f98d34773fb418b805cb9913db1808004eae3a::" providerId="AD" clId="Web-{DB5EA7A6-41B4-2197-2ADC-7685FDE4D093}" dt="2022-06-21T06:54:10.567" v="19" actId="20577"/>
          <ac:graphicFrameMkLst>
            <pc:docMk/>
            <pc:sldMk cId="9677033" sldId="271"/>
            <ac:graphicFrameMk id="4" creationId="{6375F06D-59DB-3112-3B56-D9B6DD5E636D}"/>
          </ac:graphicFrameMkLst>
        </pc:graphicFrameChg>
      </pc:sldChg>
      <pc:sldChg chg="addSp delSp modSp mod setBg addAnim delAnim setClrOvrMap">
        <pc:chgData name="Guest User" userId="S::urn:spo:anon#f9180c390a27c69c9b7af54737f98d34773fb418b805cb9913db1808004eae3a::" providerId="AD" clId="Web-{DB5EA7A6-41B4-2197-2ADC-7685FDE4D093}" dt="2022-06-21T06:55:00.209" v="22" actId="14100"/>
        <pc:sldMkLst>
          <pc:docMk/>
          <pc:sldMk cId="3381396100" sldId="272"/>
        </pc:sldMkLst>
        <pc:spChg chg="mod">
          <ac:chgData name="Guest User" userId="S::urn:spo:anon#f9180c390a27c69c9b7af54737f98d34773fb418b805cb9913db1808004eae3a::" providerId="AD" clId="Web-{DB5EA7A6-41B4-2197-2ADC-7685FDE4D093}" dt="2022-06-21T06:52:11.422" v="10"/>
          <ac:spMkLst>
            <pc:docMk/>
            <pc:sldMk cId="3381396100" sldId="272"/>
            <ac:spMk id="2" creationId="{04B94414-8FAF-2DEE-6776-8E378960289E}"/>
          </ac:spMkLst>
        </pc:spChg>
        <pc:spChg chg="mod">
          <ac:chgData name="Guest User" userId="S::urn:spo:anon#f9180c390a27c69c9b7af54737f98d34773fb418b805cb9913db1808004eae3a::" providerId="AD" clId="Web-{DB5EA7A6-41B4-2197-2ADC-7685FDE4D093}" dt="2022-06-21T06:55:00.209" v="22" actId="14100"/>
          <ac:spMkLst>
            <pc:docMk/>
            <pc:sldMk cId="3381396100" sldId="272"/>
            <ac:spMk id="3" creationId="{6AE5EFD9-3384-8A62-DC5D-198120DEB58D}"/>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1" creationId="{F13C74B1-5B17-4795-BED0-7140497B445A}"/>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3" creationId="{D4974D33-8DC5-464E-8C6D-BE58F0669C17}"/>
          </ac:spMkLst>
        </pc:spChg>
        <pc:spChg chg="add del">
          <ac:chgData name="Guest User" userId="S::urn:spo:anon#f9180c390a27c69c9b7af54737f98d34773fb418b805cb9913db1808004eae3a::" providerId="AD" clId="Web-{DB5EA7A6-41B4-2197-2ADC-7685FDE4D093}" dt="2022-06-21T06:52:11.406" v="9"/>
          <ac:spMkLst>
            <pc:docMk/>
            <pc:sldMk cId="3381396100" sldId="272"/>
            <ac:spMk id="15" creationId="{E49CC64F-7275-4E33-961B-0C5CDC439875}"/>
          </ac:spMkLst>
        </pc:spChg>
        <pc:spChg chg="add">
          <ac:chgData name="Guest User" userId="S::urn:spo:anon#f9180c390a27c69c9b7af54737f98d34773fb418b805cb9913db1808004eae3a::" providerId="AD" clId="Web-{DB5EA7A6-41B4-2197-2ADC-7685FDE4D093}" dt="2022-06-21T06:52:11.422" v="10"/>
          <ac:spMkLst>
            <pc:docMk/>
            <pc:sldMk cId="3381396100" sldId="272"/>
            <ac:spMk id="17" creationId="{F13C74B1-5B17-4795-BED0-7140497B445A}"/>
          </ac:spMkLst>
        </pc:spChg>
        <pc:spChg chg="add">
          <ac:chgData name="Guest User" userId="S::urn:spo:anon#f9180c390a27c69c9b7af54737f98d34773fb418b805cb9913db1808004eae3a::" providerId="AD" clId="Web-{DB5EA7A6-41B4-2197-2ADC-7685FDE4D093}" dt="2022-06-21T06:52:11.422" v="10"/>
          <ac:spMkLst>
            <pc:docMk/>
            <pc:sldMk cId="3381396100" sldId="272"/>
            <ac:spMk id="18" creationId="{D4974D33-8DC5-464E-8C6D-BE58F0669C17}"/>
          </ac:spMkLst>
        </pc:spChg>
        <pc:picChg chg="del">
          <ac:chgData name="Guest User" userId="S::urn:spo:anon#f9180c390a27c69c9b7af54737f98d34773fb418b805cb9913db1808004eae3a::" providerId="AD" clId="Web-{DB5EA7A6-41B4-2197-2ADC-7685FDE4D093}" dt="2022-06-21T06:51:28.546" v="1"/>
          <ac:picMkLst>
            <pc:docMk/>
            <pc:sldMk cId="3381396100" sldId="272"/>
            <ac:picMk id="5" creationId="{B3D6ED75-7074-9170-4D3B-F4B99B5CDF9C}"/>
          </ac:picMkLst>
        </pc:picChg>
        <pc:picChg chg="add mod">
          <ac:chgData name="Guest User" userId="S::urn:spo:anon#f9180c390a27c69c9b7af54737f98d34773fb418b805cb9913db1808004eae3a::" providerId="AD" clId="Web-{DB5EA7A6-41B4-2197-2ADC-7685FDE4D093}" dt="2022-06-21T06:52:11.422" v="10"/>
          <ac:picMkLst>
            <pc:docMk/>
            <pc:sldMk cId="3381396100" sldId="272"/>
            <ac:picMk id="6" creationId="{65EA95BB-15E4-D215-9ABD-DB51ED86E476}"/>
          </ac:picMkLst>
        </pc:picChg>
      </pc:sldChg>
      <pc:sldChg chg="modSp">
        <pc:chgData name="Guest User" userId="S::urn:spo:anon#f9180c390a27c69c9b7af54737f98d34773fb418b805cb9913db1808004eae3a::" providerId="AD" clId="Web-{DB5EA7A6-41B4-2197-2ADC-7685FDE4D093}" dt="2022-06-21T07:15:45.518" v="24" actId="1076"/>
        <pc:sldMkLst>
          <pc:docMk/>
          <pc:sldMk cId="2507014667" sldId="273"/>
        </pc:sldMkLst>
        <pc:picChg chg="mod">
          <ac:chgData name="Guest User" userId="S::urn:spo:anon#f9180c390a27c69c9b7af54737f98d34773fb418b805cb9913db1808004eae3a::" providerId="AD" clId="Web-{DB5EA7A6-41B4-2197-2ADC-7685FDE4D093}" dt="2022-06-21T07:15:45.518" v="24" actId="1076"/>
          <ac:picMkLst>
            <pc:docMk/>
            <pc:sldMk cId="2507014667" sldId="273"/>
            <ac:picMk id="17" creationId="{0DD11345-1D18-96EF-4922-AC25C690C886}"/>
          </ac:picMkLst>
        </pc:picChg>
      </pc:sldChg>
    </pc:docChg>
  </pc:docChgLst>
  <pc:docChgLst>
    <pc:chgData name="Guest User" userId="S::urn:spo:anon#f9180c390a27c69c9b7af54737f98d34773fb418b805cb9913db1808004eae3a::" providerId="AD" clId="Web-{040B3842-B82D-0861-385F-588C4A9E7323}"/>
    <pc:docChg chg="addSld delSld modSld">
      <pc:chgData name="Guest User" userId="S::urn:spo:anon#f9180c390a27c69c9b7af54737f98d34773fb418b805cb9913db1808004eae3a::" providerId="AD" clId="Web-{040B3842-B82D-0861-385F-588C4A9E7323}" dt="2022-06-21T03:16:50.178" v="17" actId="20577"/>
      <pc:docMkLst>
        <pc:docMk/>
      </pc:docMkLst>
      <pc:sldChg chg="modSp">
        <pc:chgData name="Guest User" userId="S::urn:spo:anon#f9180c390a27c69c9b7af54737f98d34773fb418b805cb9913db1808004eae3a::" providerId="AD" clId="Web-{040B3842-B82D-0861-385F-588C4A9E7323}" dt="2022-06-21T03:16:50.178" v="17" actId="20577"/>
        <pc:sldMkLst>
          <pc:docMk/>
          <pc:sldMk cId="9677033" sldId="271"/>
        </pc:sldMkLst>
        <pc:graphicFrameChg chg="mod modGraphic">
          <ac:chgData name="Guest User" userId="S::urn:spo:anon#f9180c390a27c69c9b7af54737f98d34773fb418b805cb9913db1808004eae3a::" providerId="AD" clId="Web-{040B3842-B82D-0861-385F-588C4A9E7323}" dt="2022-06-21T03:16:50.178" v="17" actId="20577"/>
          <ac:graphicFrameMkLst>
            <pc:docMk/>
            <pc:sldMk cId="9677033" sldId="271"/>
            <ac:graphicFrameMk id="4" creationId="{6375F06D-59DB-3112-3B56-D9B6DD5E636D}"/>
          </ac:graphicFrameMkLst>
        </pc:graphicFrameChg>
      </pc:sldChg>
      <pc:sldChg chg="addSp delSp modSp del">
        <pc:chgData name="Guest User" userId="S::urn:spo:anon#f9180c390a27c69c9b7af54737f98d34773fb418b805cb9913db1808004eae3a::" providerId="AD" clId="Web-{040B3842-B82D-0861-385F-588C4A9E7323}" dt="2022-06-21T03:00:10.042" v="2"/>
        <pc:sldMkLst>
          <pc:docMk/>
          <pc:sldMk cId="3615699737" sldId="311"/>
        </pc:sldMkLst>
        <pc:spChg chg="del">
          <ac:chgData name="Guest User" userId="S::urn:spo:anon#f9180c390a27c69c9b7af54737f98d34773fb418b805cb9913db1808004eae3a::" providerId="AD" clId="Web-{040B3842-B82D-0861-385F-588C4A9E7323}" dt="2022-06-21T02:59:25.165" v="0"/>
          <ac:spMkLst>
            <pc:docMk/>
            <pc:sldMk cId="3615699737" sldId="311"/>
            <ac:spMk id="3" creationId="{09DF3275-7216-7594-6F73-FE6530D8B40E}"/>
          </ac:spMkLst>
        </pc:spChg>
        <pc:picChg chg="add mod ord">
          <ac:chgData name="Guest User" userId="S::urn:spo:anon#f9180c390a27c69c9b7af54737f98d34773fb418b805cb9913db1808004eae3a::" providerId="AD" clId="Web-{040B3842-B82D-0861-385F-588C4A9E7323}" dt="2022-06-21T02:59:38.510" v="1" actId="14100"/>
          <ac:picMkLst>
            <pc:docMk/>
            <pc:sldMk cId="3615699737" sldId="311"/>
            <ac:picMk id="4" creationId="{2251910C-F090-75D6-BB5C-E9481C771AB2}"/>
          </ac:picMkLst>
        </pc:picChg>
      </pc:sldChg>
      <pc:sldChg chg="new">
        <pc:chgData name="Guest User" userId="S::urn:spo:anon#f9180c390a27c69c9b7af54737f98d34773fb418b805cb9913db1808004eae3a::" providerId="AD" clId="Web-{040B3842-B82D-0861-385F-588C4A9E7323}" dt="2022-06-21T03:00:16.636" v="3"/>
        <pc:sldMkLst>
          <pc:docMk/>
          <pc:sldMk cId="740382994" sldId="347"/>
        </pc:sldMkLst>
      </pc:sldChg>
    </pc:docChg>
  </pc:docChgLst>
  <pc:docChgLst>
    <pc:chgData name="Guest User" userId="S::urn:spo:anon#f9180c390a27c69c9b7af54737f98d34773fb418b805cb9913db1808004eae3a::" providerId="AD" clId="Web-{D14E66F5-D035-4B97-AE95-379FF377DD66}"/>
    <pc:docChg chg="addSld delSld modSld addMainMaster">
      <pc:chgData name="Guest User" userId="S::urn:spo:anon#f9180c390a27c69c9b7af54737f98d34773fb418b805cb9913db1808004eae3a::" providerId="AD" clId="Web-{D14E66F5-D035-4B97-AE95-379FF377DD66}" dt="2022-06-15T03:29:08.421" v="78"/>
      <pc:docMkLst>
        <pc:docMk/>
      </pc:docMkLst>
      <pc:sldChg chg="addSp modSp">
        <pc:chgData name="Guest User" userId="S::urn:spo:anon#f9180c390a27c69c9b7af54737f98d34773fb418b805cb9913db1808004eae3a::" providerId="AD" clId="Web-{D14E66F5-D035-4B97-AE95-379FF377DD66}" dt="2022-06-15T03:16:37.901" v="6"/>
        <pc:sldMkLst>
          <pc:docMk/>
          <pc:sldMk cId="109857222" sldId="256"/>
        </pc:sldMkLst>
        <pc:spChg chg="add mod">
          <ac:chgData name="Guest User" userId="S::urn:spo:anon#f9180c390a27c69c9b7af54737f98d34773fb418b805cb9913db1808004eae3a::" providerId="AD" clId="Web-{D14E66F5-D035-4B97-AE95-379FF377DD66}" dt="2022-06-15T03:16:37.901" v="6"/>
          <ac:spMkLst>
            <pc:docMk/>
            <pc:sldMk cId="109857222" sldId="256"/>
            <ac:spMk id="4" creationId="{F01B2960-40D5-EEC9-1242-A557467CFB21}"/>
          </ac:spMkLst>
        </pc:spChg>
      </pc:sldChg>
      <pc:sldChg chg="addSp modSp new del">
        <pc:chgData name="Guest User" userId="S::urn:spo:anon#f9180c390a27c69c9b7af54737f98d34773fb418b805cb9913db1808004eae3a::" providerId="AD" clId="Web-{D14E66F5-D035-4B97-AE95-379FF377DD66}" dt="2022-06-15T03:20:06.298" v="26"/>
        <pc:sldMkLst>
          <pc:docMk/>
          <pc:sldMk cId="3733823517" sldId="257"/>
        </pc:sldMkLst>
        <pc:spChg chg="add mod">
          <ac:chgData name="Guest User" userId="S::urn:spo:anon#f9180c390a27c69c9b7af54737f98d34773fb418b805cb9913db1808004eae3a::" providerId="AD" clId="Web-{D14E66F5-D035-4B97-AE95-379FF377DD66}" dt="2022-06-15T03:14:58.508" v="2"/>
          <ac:spMkLst>
            <pc:docMk/>
            <pc:sldMk cId="3733823517" sldId="257"/>
            <ac:spMk id="4" creationId="{E13295EA-F3CF-41F6-06B9-A1DA45E3E44C}"/>
          </ac:spMkLst>
        </pc:spChg>
        <pc:spChg chg="add mod">
          <ac:chgData name="Guest User" userId="S::urn:spo:anon#f9180c390a27c69c9b7af54737f98d34773fb418b805cb9913db1808004eae3a::" providerId="AD" clId="Web-{D14E66F5-D035-4B97-AE95-379FF377DD66}" dt="2022-06-15T03:15:17.149" v="4"/>
          <ac:spMkLst>
            <pc:docMk/>
            <pc:sldMk cId="3733823517" sldId="257"/>
            <ac:spMk id="5" creationId="{F52F6E82-2F9C-F83A-28FD-0FC12E5D8C2B}"/>
          </ac:spMkLst>
        </pc:spChg>
        <pc:spChg chg="add mod">
          <ac:chgData name="Guest User" userId="S::urn:spo:anon#f9180c390a27c69c9b7af54737f98d34773fb418b805cb9913db1808004eae3a::" providerId="AD" clId="Web-{D14E66F5-D035-4B97-AE95-379FF377DD66}" dt="2022-06-15T03:16:46.074" v="8"/>
          <ac:spMkLst>
            <pc:docMk/>
            <pc:sldMk cId="3733823517" sldId="257"/>
            <ac:spMk id="6" creationId="{57D7690E-D21D-8041-A244-465A22A9FF7C}"/>
          </ac:spMkLst>
        </pc:spChg>
      </pc:sldChg>
      <pc:sldChg chg="modSp add">
        <pc:chgData name="Guest User" userId="S::urn:spo:anon#f9180c390a27c69c9b7af54737f98d34773fb418b805cb9913db1808004eae3a::" providerId="AD" clId="Web-{D14E66F5-D035-4B97-AE95-379FF377DD66}" dt="2022-06-15T03:22:42.317" v="77"/>
        <pc:sldMkLst>
          <pc:docMk/>
          <pc:sldMk cId="2782303717" sldId="258"/>
        </pc:sldMkLst>
        <pc:graphicFrameChg chg="mod modGraphic">
          <ac:chgData name="Guest User" userId="S::urn:spo:anon#f9180c390a27c69c9b7af54737f98d34773fb418b805cb9913db1808004eae3a::" providerId="AD" clId="Web-{D14E66F5-D035-4B97-AE95-379FF377DD66}" dt="2022-06-15T03:22:42.317" v="77"/>
          <ac:graphicFrameMkLst>
            <pc:docMk/>
            <pc:sldMk cId="2782303717" sldId="258"/>
            <ac:graphicFrameMk id="4" creationId="{E2C5106D-80D8-A5E0-2EB5-616C7D24814B}"/>
          </ac:graphicFrameMkLst>
        </pc:graphicFrameChg>
      </pc:sldChg>
      <pc:sldChg chg="modSp add">
        <pc:chgData name="Guest User" userId="S::urn:spo:anon#f9180c390a27c69c9b7af54737f98d34773fb418b805cb9913db1808004eae3a::" providerId="AD" clId="Web-{D14E66F5-D035-4B97-AE95-379FF377DD66}" dt="2022-06-15T03:21:28.769" v="41" actId="20577"/>
        <pc:sldMkLst>
          <pc:docMk/>
          <pc:sldMk cId="3771209441" sldId="259"/>
        </pc:sldMkLst>
        <pc:spChg chg="mod">
          <ac:chgData name="Guest User" userId="S::urn:spo:anon#f9180c390a27c69c9b7af54737f98d34773fb418b805cb9913db1808004eae3a::" providerId="AD" clId="Web-{D14E66F5-D035-4B97-AE95-379FF377DD66}" dt="2022-06-15T03:21:28.769" v="41" actId="20577"/>
          <ac:spMkLst>
            <pc:docMk/>
            <pc:sldMk cId="3771209441" sldId="259"/>
            <ac:spMk id="3" creationId="{0695BA62-EC35-26DF-E9BD-028EAACD36D2}"/>
          </ac:spMkLst>
        </pc:spChg>
      </pc:sldChg>
      <pc:sldChg chg="add">
        <pc:chgData name="Guest User" userId="S::urn:spo:anon#f9180c390a27c69c9b7af54737f98d34773fb418b805cb9913db1808004eae3a::" providerId="AD" clId="Web-{D14E66F5-D035-4B97-AE95-379FF377DD66}" dt="2022-06-15T03:19:40.250" v="11"/>
        <pc:sldMkLst>
          <pc:docMk/>
          <pc:sldMk cId="3408843361" sldId="260"/>
        </pc:sldMkLst>
      </pc:sldChg>
      <pc:sldChg chg="add">
        <pc:chgData name="Guest User" userId="S::urn:spo:anon#f9180c390a27c69c9b7af54737f98d34773fb418b805cb9913db1808004eae3a::" providerId="AD" clId="Web-{D14E66F5-D035-4B97-AE95-379FF377DD66}" dt="2022-06-15T03:19:40.297" v="12"/>
        <pc:sldMkLst>
          <pc:docMk/>
          <pc:sldMk cId="673511486" sldId="261"/>
        </pc:sldMkLst>
      </pc:sldChg>
      <pc:sldChg chg="add">
        <pc:chgData name="Guest User" userId="S::urn:spo:anon#f9180c390a27c69c9b7af54737f98d34773fb418b805cb9913db1808004eae3a::" providerId="AD" clId="Web-{D14E66F5-D035-4B97-AE95-379FF377DD66}" dt="2022-06-15T03:19:40.344" v="13"/>
        <pc:sldMkLst>
          <pc:docMk/>
          <pc:sldMk cId="79711890" sldId="262"/>
        </pc:sldMkLst>
      </pc:sldChg>
      <pc:sldChg chg="add">
        <pc:chgData name="Guest User" userId="S::urn:spo:anon#f9180c390a27c69c9b7af54737f98d34773fb418b805cb9913db1808004eae3a::" providerId="AD" clId="Web-{D14E66F5-D035-4B97-AE95-379FF377DD66}" dt="2022-06-15T03:19:40.391" v="14"/>
        <pc:sldMkLst>
          <pc:docMk/>
          <pc:sldMk cId="3833168658" sldId="263"/>
        </pc:sldMkLst>
      </pc:sldChg>
      <pc:sldChg chg="add">
        <pc:chgData name="Guest User" userId="S::urn:spo:anon#f9180c390a27c69c9b7af54737f98d34773fb418b805cb9913db1808004eae3a::" providerId="AD" clId="Web-{D14E66F5-D035-4B97-AE95-379FF377DD66}" dt="2022-06-15T03:19:40.438" v="15"/>
        <pc:sldMkLst>
          <pc:docMk/>
          <pc:sldMk cId="1166272580" sldId="264"/>
        </pc:sldMkLst>
      </pc:sldChg>
      <pc:sldChg chg="add">
        <pc:chgData name="Guest User" userId="S::urn:spo:anon#f9180c390a27c69c9b7af54737f98d34773fb418b805cb9913db1808004eae3a::" providerId="AD" clId="Web-{D14E66F5-D035-4B97-AE95-379FF377DD66}" dt="2022-06-15T03:19:40.484" v="16"/>
        <pc:sldMkLst>
          <pc:docMk/>
          <pc:sldMk cId="3712609454" sldId="265"/>
        </pc:sldMkLst>
      </pc:sldChg>
      <pc:sldChg chg="add">
        <pc:chgData name="Guest User" userId="S::urn:spo:anon#f9180c390a27c69c9b7af54737f98d34773fb418b805cb9913db1808004eae3a::" providerId="AD" clId="Web-{D14E66F5-D035-4B97-AE95-379FF377DD66}" dt="2022-06-15T03:19:40.547" v="17"/>
        <pc:sldMkLst>
          <pc:docMk/>
          <pc:sldMk cId="3304181623" sldId="266"/>
        </pc:sldMkLst>
      </pc:sldChg>
      <pc:sldChg chg="add">
        <pc:chgData name="Guest User" userId="S::urn:spo:anon#f9180c390a27c69c9b7af54737f98d34773fb418b805cb9913db1808004eae3a::" providerId="AD" clId="Web-{D14E66F5-D035-4B97-AE95-379FF377DD66}" dt="2022-06-15T03:19:40.656" v="18"/>
        <pc:sldMkLst>
          <pc:docMk/>
          <pc:sldMk cId="2577944897" sldId="267"/>
        </pc:sldMkLst>
      </pc:sldChg>
      <pc:sldChg chg="add">
        <pc:chgData name="Guest User" userId="S::urn:spo:anon#f9180c390a27c69c9b7af54737f98d34773fb418b805cb9913db1808004eae3a::" providerId="AD" clId="Web-{D14E66F5-D035-4B97-AE95-379FF377DD66}" dt="2022-06-15T03:19:40.766" v="19"/>
        <pc:sldMkLst>
          <pc:docMk/>
          <pc:sldMk cId="4266160606" sldId="268"/>
        </pc:sldMkLst>
      </pc:sldChg>
      <pc:sldChg chg="add">
        <pc:chgData name="Guest User" userId="S::urn:spo:anon#f9180c390a27c69c9b7af54737f98d34773fb418b805cb9913db1808004eae3a::" providerId="AD" clId="Web-{D14E66F5-D035-4B97-AE95-379FF377DD66}" dt="2022-06-15T03:19:40.781" v="20"/>
        <pc:sldMkLst>
          <pc:docMk/>
          <pc:sldMk cId="3477575624" sldId="269"/>
        </pc:sldMkLst>
      </pc:sldChg>
      <pc:sldChg chg="add">
        <pc:chgData name="Guest User" userId="S::urn:spo:anon#f9180c390a27c69c9b7af54737f98d34773fb418b805cb9913db1808004eae3a::" providerId="AD" clId="Web-{D14E66F5-D035-4B97-AE95-379FF377DD66}" dt="2022-06-15T03:19:40.859" v="21"/>
        <pc:sldMkLst>
          <pc:docMk/>
          <pc:sldMk cId="3446097945" sldId="270"/>
        </pc:sldMkLst>
      </pc:sldChg>
      <pc:sldChg chg="add">
        <pc:chgData name="Guest User" userId="S::urn:spo:anon#f9180c390a27c69c9b7af54737f98d34773fb418b805cb9913db1808004eae3a::" providerId="AD" clId="Web-{D14E66F5-D035-4B97-AE95-379FF377DD66}" dt="2022-06-15T03:19:40.938" v="22"/>
        <pc:sldMkLst>
          <pc:docMk/>
          <pc:sldMk cId="9677033" sldId="271"/>
        </pc:sldMkLst>
      </pc:sldChg>
      <pc:sldChg chg="add">
        <pc:chgData name="Guest User" userId="S::urn:spo:anon#f9180c390a27c69c9b7af54737f98d34773fb418b805cb9913db1808004eae3a::" providerId="AD" clId="Web-{D14E66F5-D035-4B97-AE95-379FF377DD66}" dt="2022-06-15T03:19:40.953" v="23"/>
        <pc:sldMkLst>
          <pc:docMk/>
          <pc:sldMk cId="3381396100" sldId="272"/>
        </pc:sldMkLst>
      </pc:sldChg>
      <pc:sldChg chg="add">
        <pc:chgData name="Guest User" userId="S::urn:spo:anon#f9180c390a27c69c9b7af54737f98d34773fb418b805cb9913db1808004eae3a::" providerId="AD" clId="Web-{D14E66F5-D035-4B97-AE95-379FF377DD66}" dt="2022-06-15T03:19:40.984" v="24"/>
        <pc:sldMkLst>
          <pc:docMk/>
          <pc:sldMk cId="2507014667" sldId="273"/>
        </pc:sldMkLst>
      </pc:sldChg>
      <pc:sldChg chg="add">
        <pc:chgData name="Guest User" userId="S::urn:spo:anon#f9180c390a27c69c9b7af54737f98d34773fb418b805cb9913db1808004eae3a::" providerId="AD" clId="Web-{D14E66F5-D035-4B97-AE95-379FF377DD66}" dt="2022-06-15T03:19:41" v="25"/>
        <pc:sldMkLst>
          <pc:docMk/>
          <pc:sldMk cId="4148308579" sldId="274"/>
        </pc:sldMkLst>
      </pc:sldChg>
      <pc:sldChg chg="new">
        <pc:chgData name="Guest User" userId="S::urn:spo:anon#f9180c390a27c69c9b7af54737f98d34773fb418b805cb9913db1808004eae3a::" providerId="AD" clId="Web-{D14E66F5-D035-4B97-AE95-379FF377DD66}" dt="2022-06-15T03:29:08.421" v="78"/>
        <pc:sldMkLst>
          <pc:docMk/>
          <pc:sldMk cId="3582589407" sldId="275"/>
        </pc:sldMkLst>
      </pc:sldChg>
      <pc:sldMasterChg chg="add addSldLayout">
        <pc:chgData name="Guest User" userId="S::urn:spo:anon#f9180c390a27c69c9b7af54737f98d34773fb418b805cb9913db1808004eae3a::" providerId="AD" clId="Web-{D14E66F5-D035-4B97-AE95-379FF377DD66}" dt="2022-06-15T03:19:40.109" v="9"/>
        <pc:sldMasterMkLst>
          <pc:docMk/>
          <pc:sldMasterMk cId="261252687" sldId="2147483678"/>
        </pc:sldMasterMkLst>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966556993" sldId="2147483679"/>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3852605" sldId="2147483680"/>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44254206" sldId="2147483681"/>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140870173" sldId="2147483682"/>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778038588" sldId="2147483683"/>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583844538" sldId="2147483684"/>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00316164" sldId="2147483685"/>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640239598" sldId="2147483686"/>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766443759" sldId="2147483687"/>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11741199" sldId="2147483688"/>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017932806" sldId="2147483689"/>
          </pc:sldLayoutMkLst>
        </pc:sldLayoutChg>
      </pc:sldMasterChg>
    </pc:docChg>
  </pc:docChgLst>
  <pc:docChgLst>
    <pc:chgData name="Muhammad Syazwan Bin Rusdi" userId="S::muhdsyazwanrusdi@student.usm.my::217e579d-af56-4fbd-aafe-8664f19c56ea" providerId="AD" clId="Web-{7CBCA6D9-B7BA-F974-4296-C713B4F039E4}"/>
    <pc:docChg chg="modSld">
      <pc:chgData name="Muhammad Syazwan Bin Rusdi" userId="S::muhdsyazwanrusdi@student.usm.my::217e579d-af56-4fbd-aafe-8664f19c56ea" providerId="AD" clId="Web-{7CBCA6D9-B7BA-F974-4296-C713B4F039E4}" dt="2022-06-21T01:42:37.564" v="11" actId="14100"/>
      <pc:docMkLst>
        <pc:docMk/>
      </pc:docMkLst>
      <pc:sldChg chg="addSp delSp modSp">
        <pc:chgData name="Muhammad Syazwan Bin Rusdi" userId="S::muhdsyazwanrusdi@student.usm.my::217e579d-af56-4fbd-aafe-8664f19c56ea" providerId="AD" clId="Web-{7CBCA6D9-B7BA-F974-4296-C713B4F039E4}" dt="2022-06-21T01:42:37.564" v="11" actId="14100"/>
        <pc:sldMkLst>
          <pc:docMk/>
          <pc:sldMk cId="2143028004" sldId="289"/>
        </pc:sldMkLst>
        <pc:spChg chg="mod">
          <ac:chgData name="Muhammad Syazwan Bin Rusdi" userId="S::muhdsyazwanrusdi@student.usm.my::217e579d-af56-4fbd-aafe-8664f19c56ea" providerId="AD" clId="Web-{7CBCA6D9-B7BA-F974-4296-C713B4F039E4}" dt="2022-06-21T01:42:30.407" v="8" actId="20577"/>
          <ac:spMkLst>
            <pc:docMk/>
            <pc:sldMk cId="2143028004" sldId="289"/>
            <ac:spMk id="3" creationId="{E8D7A0A0-EA38-EA5B-A40E-1E570746D9BA}"/>
          </ac:spMkLst>
        </pc:spChg>
        <pc:picChg chg="add mod">
          <ac:chgData name="Muhammad Syazwan Bin Rusdi" userId="S::muhdsyazwanrusdi@student.usm.my::217e579d-af56-4fbd-aafe-8664f19c56ea" providerId="AD" clId="Web-{7CBCA6D9-B7BA-F974-4296-C713B4F039E4}" dt="2022-06-21T01:42:37.564" v="11" actId="14100"/>
          <ac:picMkLst>
            <pc:docMk/>
            <pc:sldMk cId="2143028004" sldId="289"/>
            <ac:picMk id="4" creationId="{E52A2777-BF7B-A9D3-5D0E-4C4005338B30}"/>
          </ac:picMkLst>
        </pc:picChg>
        <pc:picChg chg="del">
          <ac:chgData name="Muhammad Syazwan Bin Rusdi" userId="S::muhdsyazwanrusdi@student.usm.my::217e579d-af56-4fbd-aafe-8664f19c56ea" providerId="AD" clId="Web-{7CBCA6D9-B7BA-F974-4296-C713B4F039E4}" dt="2022-06-21T01:42:31.438" v="9"/>
          <ac:picMkLst>
            <pc:docMk/>
            <pc:sldMk cId="2143028004" sldId="289"/>
            <ac:picMk id="7" creationId="{FC6AFD0E-9B64-ECC9-D062-A4E1558E4FA4}"/>
          </ac:picMkLst>
        </pc:picChg>
      </pc:sldChg>
    </pc:docChg>
  </pc:docChgLst>
  <pc:docChgLst>
    <pc:chgData name="Guest User" userId="S::urn:spo:anon#f9180c390a27c69c9b7af54737f98d34773fb418b805cb9913db1808004eae3a::" providerId="AD" clId="Web-{C5FEE02C-B62D-7D23-45ED-7FED39E072E3}"/>
    <pc:docChg chg="addSld delSld modSld">
      <pc:chgData name="Guest User" userId="S::urn:spo:anon#f9180c390a27c69c9b7af54737f98d34773fb418b805cb9913db1808004eae3a::" providerId="AD" clId="Web-{C5FEE02C-B62D-7D23-45ED-7FED39E072E3}" dt="2022-06-21T11:09:39.656" v="228" actId="1076"/>
      <pc:docMkLst>
        <pc:docMk/>
      </pc:docMkLst>
      <pc:sldChg chg="modSp">
        <pc:chgData name="Guest User" userId="S::urn:spo:anon#f9180c390a27c69c9b7af54737f98d34773fb418b805cb9913db1808004eae3a::" providerId="AD" clId="Web-{C5FEE02C-B62D-7D23-45ED-7FED39E072E3}" dt="2022-06-21T11:09:39.656" v="228" actId="1076"/>
        <pc:sldMkLst>
          <pc:docMk/>
          <pc:sldMk cId="2033235698" sldId="277"/>
        </pc:sldMkLst>
        <pc:spChg chg="mod">
          <ac:chgData name="Guest User" userId="S::urn:spo:anon#f9180c390a27c69c9b7af54737f98d34773fb418b805cb9913db1808004eae3a::" providerId="AD" clId="Web-{C5FEE02C-B62D-7D23-45ED-7FED39E072E3}" dt="2022-06-21T11:09:39.656" v="228" actId="1076"/>
          <ac:spMkLst>
            <pc:docMk/>
            <pc:sldMk cId="2033235698" sldId="277"/>
            <ac:spMk id="2" creationId="{DDF8BB0E-0BB4-644B-EB6C-C4D62D0CD69F}"/>
          </ac:spMkLst>
        </pc:spChg>
        <pc:spChg chg="mod">
          <ac:chgData name="Guest User" userId="S::urn:spo:anon#f9180c390a27c69c9b7af54737f98d34773fb418b805cb9913db1808004eae3a::" providerId="AD" clId="Web-{C5FEE02C-B62D-7D23-45ED-7FED39E072E3}" dt="2022-06-21T11:08:03.887" v="227" actId="20577"/>
          <ac:spMkLst>
            <pc:docMk/>
            <pc:sldMk cId="2033235698" sldId="277"/>
            <ac:spMk id="3" creationId="{55B1193F-70C5-FAF9-4614-79C630A04F19}"/>
          </ac:spMkLst>
        </pc:spChg>
      </pc:sldChg>
      <pc:sldChg chg="modSp">
        <pc:chgData name="Guest User" userId="S::urn:spo:anon#f9180c390a27c69c9b7af54737f98d34773fb418b805cb9913db1808004eae3a::" providerId="AD" clId="Web-{C5FEE02C-B62D-7D23-45ED-7FED39E072E3}" dt="2022-06-21T10:23:53.787" v="208" actId="20577"/>
        <pc:sldMkLst>
          <pc:docMk/>
          <pc:sldMk cId="355643845" sldId="278"/>
        </pc:sldMkLst>
        <pc:spChg chg="mod">
          <ac:chgData name="Guest User" userId="S::urn:spo:anon#f9180c390a27c69c9b7af54737f98d34773fb418b805cb9913db1808004eae3a::" providerId="AD" clId="Web-{C5FEE02C-B62D-7D23-45ED-7FED39E072E3}" dt="2022-06-21T10:01:26.255" v="2" actId="20577"/>
          <ac:spMkLst>
            <pc:docMk/>
            <pc:sldMk cId="355643845" sldId="278"/>
            <ac:spMk id="2" creationId="{050E53DD-CE56-4448-06A3-10583B82864B}"/>
          </ac:spMkLst>
        </pc:spChg>
        <pc:spChg chg="mod">
          <ac:chgData name="Guest User" userId="S::urn:spo:anon#f9180c390a27c69c9b7af54737f98d34773fb418b805cb9913db1808004eae3a::" providerId="AD" clId="Web-{C5FEE02C-B62D-7D23-45ED-7FED39E072E3}" dt="2022-06-21T10:23:53.787" v="208" actId="20577"/>
          <ac:spMkLst>
            <pc:docMk/>
            <pc:sldMk cId="355643845" sldId="278"/>
            <ac:spMk id="3" creationId="{39DE6CC0-381F-D6AD-0D87-0A0584877F18}"/>
          </ac:spMkLst>
        </pc:spChg>
      </pc:sldChg>
      <pc:sldChg chg="del">
        <pc:chgData name="Guest User" userId="S::urn:spo:anon#f9180c390a27c69c9b7af54737f98d34773fb418b805cb9913db1808004eae3a::" providerId="AD" clId="Web-{C5FEE02C-B62D-7D23-45ED-7FED39E072E3}" dt="2022-06-21T10:32:12.876" v="220"/>
        <pc:sldMkLst>
          <pc:docMk/>
          <pc:sldMk cId="2720633924" sldId="279"/>
        </pc:sldMkLst>
      </pc:sldChg>
      <pc:sldChg chg="del">
        <pc:chgData name="Guest User" userId="S::urn:spo:anon#f9180c390a27c69c9b7af54737f98d34773fb418b805cb9913db1808004eae3a::" providerId="AD" clId="Web-{C5FEE02C-B62D-7D23-45ED-7FED39E072E3}" dt="2022-06-21T10:32:05.689" v="219"/>
        <pc:sldMkLst>
          <pc:docMk/>
          <pc:sldMk cId="3186433105" sldId="348"/>
        </pc:sldMkLst>
      </pc:sldChg>
      <pc:sldChg chg="new del">
        <pc:chgData name="Guest User" userId="S::urn:spo:anon#f9180c390a27c69c9b7af54737f98d34773fb418b805cb9913db1808004eae3a::" providerId="AD" clId="Web-{C5FEE02C-B62D-7D23-45ED-7FED39E072E3}" dt="2022-06-21T10:23:57.990" v="210"/>
        <pc:sldMkLst>
          <pc:docMk/>
          <pc:sldMk cId="923412219" sldId="353"/>
        </pc:sldMkLst>
      </pc:sldChg>
      <pc:sldChg chg="modSp add replId">
        <pc:chgData name="Guest User" userId="S::urn:spo:anon#f9180c390a27c69c9b7af54737f98d34773fb418b805cb9913db1808004eae3a::" providerId="AD" clId="Web-{C5FEE02C-B62D-7D23-45ED-7FED39E072E3}" dt="2022-06-21T10:24:18.803" v="214" actId="20577"/>
        <pc:sldMkLst>
          <pc:docMk/>
          <pc:sldMk cId="3736907809" sldId="353"/>
        </pc:sldMkLst>
        <pc:spChg chg="mod">
          <ac:chgData name="Guest User" userId="S::urn:spo:anon#f9180c390a27c69c9b7af54737f98d34773fb418b805cb9913db1808004eae3a::" providerId="AD" clId="Web-{C5FEE02C-B62D-7D23-45ED-7FED39E072E3}" dt="2022-06-21T10:24:18.803" v="214" actId="20577"/>
          <ac:spMkLst>
            <pc:docMk/>
            <pc:sldMk cId="3736907809" sldId="353"/>
            <ac:spMk id="3" creationId="{39DE6CC0-381F-D6AD-0D87-0A0584877F18}"/>
          </ac:spMkLst>
        </pc:spChg>
      </pc:sldChg>
      <pc:sldChg chg="modSp add replId">
        <pc:chgData name="Guest User" userId="S::urn:spo:anon#f9180c390a27c69c9b7af54737f98d34773fb418b805cb9913db1808004eae3a::" providerId="AD" clId="Web-{C5FEE02C-B62D-7D23-45ED-7FED39E072E3}" dt="2022-06-21T10:27:57.089" v="218" actId="20577"/>
        <pc:sldMkLst>
          <pc:docMk/>
          <pc:sldMk cId="1099750876" sldId="354"/>
        </pc:sldMkLst>
        <pc:spChg chg="mod">
          <ac:chgData name="Guest User" userId="S::urn:spo:anon#f9180c390a27c69c9b7af54737f98d34773fb418b805cb9913db1808004eae3a::" providerId="AD" clId="Web-{C5FEE02C-B62D-7D23-45ED-7FED39E072E3}" dt="2022-06-21T10:27:57.089" v="218" actId="20577"/>
          <ac:spMkLst>
            <pc:docMk/>
            <pc:sldMk cId="1099750876" sldId="354"/>
            <ac:spMk id="3" creationId="{39DE6CC0-381F-D6AD-0D87-0A0584877F18}"/>
          </ac:spMkLst>
        </pc:spChg>
      </pc:sldChg>
    </pc:docChg>
  </pc:docChgLst>
  <pc:docChgLst>
    <pc:chgData clId="Web-{9217FC5B-9406-4FE0-97DA-C2EFCFD4BD8D}"/>
    <pc:docChg chg="modSld">
      <pc:chgData name="" userId="" providerId="" clId="Web-{9217FC5B-9406-4FE0-97DA-C2EFCFD4BD8D}" dt="2022-06-15T03:12:33.348" v="2" actId="20577"/>
      <pc:docMkLst>
        <pc:docMk/>
      </pc:docMkLst>
      <pc:sldChg chg="modSp">
        <pc:chgData name="" userId="" providerId="" clId="Web-{9217FC5B-9406-4FE0-97DA-C2EFCFD4BD8D}" dt="2022-06-15T03:12:33.348" v="2" actId="20577"/>
        <pc:sldMkLst>
          <pc:docMk/>
          <pc:sldMk cId="109857222" sldId="256"/>
        </pc:sldMkLst>
        <pc:spChg chg="mod">
          <ac:chgData name="" userId="" providerId="" clId="Web-{9217FC5B-9406-4FE0-97DA-C2EFCFD4BD8D}" dt="2022-06-15T03:12:33.348" v="2"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A5CF9D7D-9D49-415A-EAF9-C5117E2F795E}"/>
    <pc:docChg chg="addSld delSld modSld sldOrd">
      <pc:chgData name="Guest User" userId="S::urn:spo:anon#f9180c390a27c69c9b7af54737f98d34773fb418b805cb9913db1808004eae3a::" providerId="AD" clId="Web-{A5CF9D7D-9D49-415A-EAF9-C5117E2F795E}" dt="2022-06-21T15:04:22.809" v="306"/>
      <pc:docMkLst>
        <pc:docMk/>
      </pc:docMkLst>
      <pc:sldChg chg="addSp delSp modSp mod setBg modShow">
        <pc:chgData name="Guest User" userId="S::urn:spo:anon#f9180c390a27c69c9b7af54737f98d34773fb418b805cb9913db1808004eae3a::" providerId="AD" clId="Web-{A5CF9D7D-9D49-415A-EAF9-C5117E2F795E}" dt="2022-06-21T14:54:47.810" v="289"/>
        <pc:sldMkLst>
          <pc:docMk/>
          <pc:sldMk cId="2782303717" sldId="258"/>
        </pc:sldMkLst>
        <pc:spChg chg="add del mod">
          <ac:chgData name="Guest User" userId="S::urn:spo:anon#f9180c390a27c69c9b7af54737f98d34773fb418b805cb9913db1808004eae3a::" providerId="AD" clId="Web-{A5CF9D7D-9D49-415A-EAF9-C5117E2F795E}" dt="2022-06-21T14:53:48.308" v="278"/>
          <ac:spMkLst>
            <pc:docMk/>
            <pc:sldMk cId="2782303717" sldId="258"/>
            <ac:spMk id="2" creationId="{D8A17A47-B847-D568-0B66-F6CEF5DF86E5}"/>
          </ac:spMkLst>
        </pc:spChg>
        <pc:spChg chg="add del mod">
          <ac:chgData name="Guest User" userId="S::urn:spo:anon#f9180c390a27c69c9b7af54737f98d34773fb418b805cb9913db1808004eae3a::" providerId="AD" clId="Web-{A5CF9D7D-9D49-415A-EAF9-C5117E2F795E}" dt="2022-06-21T14:54:35.482" v="287" actId="20577"/>
          <ac:spMkLst>
            <pc:docMk/>
            <pc:sldMk cId="2782303717" sldId="258"/>
            <ac:spMk id="3" creationId="{A329EA23-3F9A-A16C-3798-59A14F0C1A59}"/>
          </ac:spMkLst>
        </pc:spChg>
        <pc:spChg chg="add del mod">
          <ac:chgData name="Guest User" userId="S::urn:spo:anon#f9180c390a27c69c9b7af54737f98d34773fb418b805cb9913db1808004eae3a::" providerId="AD" clId="Web-{A5CF9D7D-9D49-415A-EAF9-C5117E2F795E}" dt="2022-06-21T14:54:15.903" v="283"/>
          <ac:spMkLst>
            <pc:docMk/>
            <pc:sldMk cId="2782303717" sldId="258"/>
            <ac:spMk id="6" creationId="{16F7CE69-A40A-6AAA-62AF-B40195EB7AAF}"/>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9" creationId="{32AEEBC8-9D30-42EF-95F2-386C2653FBF0}"/>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11" creationId="{2E92FA66-67D7-4CB4-94D3-E643A9AD4757}"/>
          </ac:spMkLst>
        </pc:spChg>
        <pc:spChg chg="add">
          <ac:chgData name="Guest User" userId="S::urn:spo:anon#f9180c390a27c69c9b7af54737f98d34773fb418b805cb9913db1808004eae3a::" providerId="AD" clId="Web-{A5CF9D7D-9D49-415A-EAF9-C5117E2F795E}" dt="2022-06-21T14:53:52.887" v="279"/>
          <ac:spMkLst>
            <pc:docMk/>
            <pc:sldMk cId="2782303717" sldId="258"/>
            <ac:spMk id="16" creationId="{1A95671B-3CC6-4792-9114-B74FAEA224E6}"/>
          </ac:spMkLst>
        </pc:spChg>
        <pc:graphicFrameChg chg="mod modGraphic">
          <ac:chgData name="Guest User" userId="S::urn:spo:anon#f9180c390a27c69c9b7af54737f98d34773fb418b805cb9913db1808004eae3a::" providerId="AD" clId="Web-{A5CF9D7D-9D49-415A-EAF9-C5117E2F795E}" dt="2022-06-21T14:53:52.887" v="279"/>
          <ac:graphicFrameMkLst>
            <pc:docMk/>
            <pc:sldMk cId="2782303717" sldId="258"/>
            <ac:graphicFrameMk id="4" creationId="{E2C5106D-80D8-A5E0-2EB5-616C7D24814B}"/>
          </ac:graphicFrameMkLst>
        </pc:graphicFrameChg>
      </pc:sldChg>
      <pc:sldChg chg="modSp mod modShow">
        <pc:chgData name="Guest User" userId="S::urn:spo:anon#f9180c390a27c69c9b7af54737f98d34773fb418b805cb9913db1808004eae3a::" providerId="AD" clId="Web-{A5CF9D7D-9D49-415A-EAF9-C5117E2F795E}" dt="2022-06-21T14:52:43.916" v="270"/>
        <pc:sldMkLst>
          <pc:docMk/>
          <pc:sldMk cId="3771209441" sldId="259"/>
        </pc:sldMkLst>
        <pc:spChg chg="mod">
          <ac:chgData name="Guest User" userId="S::urn:spo:anon#f9180c390a27c69c9b7af54737f98d34773fb418b805cb9913db1808004eae3a::" providerId="AD" clId="Web-{A5CF9D7D-9D49-415A-EAF9-C5117E2F795E}" dt="2022-06-21T14:52:37.713" v="269" actId="20577"/>
          <ac:spMkLst>
            <pc:docMk/>
            <pc:sldMk cId="3771209441" sldId="259"/>
            <ac:spMk id="2" creationId="{92174D01-4DE1-C127-CAFB-641DC2E922E3}"/>
          </ac:spMkLst>
        </pc:spChg>
      </pc:sldChg>
      <pc:sldChg chg="addSp delSp modSp mod setBg modShow">
        <pc:chgData name="Guest User" userId="S::urn:spo:anon#f9180c390a27c69c9b7af54737f98d34773fb418b805cb9913db1808004eae3a::" providerId="AD" clId="Web-{A5CF9D7D-9D49-415A-EAF9-C5117E2F795E}" dt="2022-06-21T14:51:41.102" v="268"/>
        <pc:sldMkLst>
          <pc:docMk/>
          <pc:sldMk cId="2577944897" sldId="267"/>
        </pc:sldMkLst>
        <pc:spChg chg="add del">
          <ac:chgData name="Guest User" userId="S::urn:spo:anon#f9180c390a27c69c9b7af54737f98d34773fb418b805cb9913db1808004eae3a::" providerId="AD" clId="Web-{A5CF9D7D-9D49-415A-EAF9-C5117E2F795E}" dt="2022-06-21T14:51:26.055" v="265"/>
          <ac:spMkLst>
            <pc:docMk/>
            <pc:sldMk cId="2577944897" sldId="267"/>
            <ac:spMk id="44" creationId="{6F79B0DD-2C63-4EE5-804F-B8E391FC1E45}"/>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6" creationId="{627DB8AB-CD55-4C8F-9043-52652B89231A}"/>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8" creationId="{53059C5A-91CB-4024-9B4E-20082E25C70B}"/>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0" creationId="{184884BF-A898-4EFF-9504-E13EBE3FF62E}"/>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2" creationId="{7B32D337-FDA6-4468-ADB1-7038E5FC0BA9}"/>
          </ac:spMkLst>
        </pc:spChg>
        <pc:picChg chg="mod ord">
          <ac:chgData name="Guest User" userId="S::urn:spo:anon#f9180c390a27c69c9b7af54737f98d34773fb418b805cb9913db1808004eae3a::" providerId="AD" clId="Web-{A5CF9D7D-9D49-415A-EAF9-C5117E2F795E}" dt="2022-06-21T14:51:26.070" v="266"/>
          <ac:picMkLst>
            <pc:docMk/>
            <pc:sldMk cId="2577944897" sldId="267"/>
            <ac:picMk id="23" creationId="{872DF316-D5E0-EA2F-1F56-0344F1C54159}"/>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5" creationId="{32D31731-C225-85E7-3B05-B8FA3CF3312F}"/>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7" creationId="{39A08B30-FC71-DDFA-5223-BF517EA52D80}"/>
          </ac:picMkLst>
        </pc:picChg>
        <pc:picChg chg="mod">
          <ac:chgData name="Guest User" userId="S::urn:spo:anon#f9180c390a27c69c9b7af54737f98d34773fb418b805cb9913db1808004eae3a::" providerId="AD" clId="Web-{A5CF9D7D-9D49-415A-EAF9-C5117E2F795E}" dt="2022-06-21T14:51:26.070" v="266"/>
          <ac:picMkLst>
            <pc:docMk/>
            <pc:sldMk cId="2577944897" sldId="267"/>
            <ac:picMk id="39" creationId="{9E9F04B4-5655-DE7C-9FCF-CE441A948AEC}"/>
          </ac:picMkLst>
        </pc:picChg>
        <pc:cxnChg chg="add del">
          <ac:chgData name="Guest User" userId="S::urn:spo:anon#f9180c390a27c69c9b7af54737f98d34773fb418b805cb9913db1808004eae3a::" providerId="AD" clId="Web-{A5CF9D7D-9D49-415A-EAF9-C5117E2F795E}" dt="2022-06-21T14:51:41.102" v="268"/>
          <ac:cxnSpMkLst>
            <pc:docMk/>
            <pc:sldMk cId="2577944897" sldId="267"/>
            <ac:cxnSpMk id="54" creationId="{91B6081D-D3E8-4209-B85B-EB1C655A6272}"/>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5" creationId="{28CA55E4-1295-45C8-BA05-5A9E705B749A}"/>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6" creationId="{08C5794E-A9A1-4A23-AF68-C79A7822334C}"/>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1" creationId="{91B6081D-D3E8-4209-B85B-EB1C655A6272}"/>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3" creationId="{28CA55E4-1295-45C8-BA05-5A9E705B749A}"/>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5" creationId="{08C5794E-A9A1-4A23-AF68-C79A7822334C}"/>
          </ac:cxnSpMkLst>
        </pc:cxnChg>
      </pc:sldChg>
      <pc:sldChg chg="modSp del">
        <pc:chgData name="Guest User" userId="S::urn:spo:anon#f9180c390a27c69c9b7af54737f98d34773fb418b805cb9913db1808004eae3a::" providerId="AD" clId="Web-{A5CF9D7D-9D49-415A-EAF9-C5117E2F795E}" dt="2022-06-21T14:51:04.148" v="262"/>
        <pc:sldMkLst>
          <pc:docMk/>
          <pc:sldMk cId="4266160606" sldId="268"/>
        </pc:sldMkLst>
        <pc:spChg chg="mod">
          <ac:chgData name="Guest User" userId="S::urn:spo:anon#f9180c390a27c69c9b7af54737f98d34773fb418b805cb9913db1808004eae3a::" providerId="AD" clId="Web-{A5CF9D7D-9D49-415A-EAF9-C5117E2F795E}" dt="2022-06-21T14:47:14.189" v="238" actId="20577"/>
          <ac:spMkLst>
            <pc:docMk/>
            <pc:sldMk cId="4266160606" sldId="268"/>
            <ac:spMk id="2" creationId="{A101BD1D-035A-5208-85FE-C7F5DA07E1A5}"/>
          </ac:spMkLst>
        </pc:spChg>
      </pc:sldChg>
      <pc:sldChg chg="addSp delSp modSp mod setBg">
        <pc:chgData name="Guest User" userId="S::urn:spo:anon#f9180c390a27c69c9b7af54737f98d34773fb418b805cb9913db1808004eae3a::" providerId="AD" clId="Web-{A5CF9D7D-9D49-415A-EAF9-C5117E2F795E}" dt="2022-06-21T14:46:42.360" v="237"/>
        <pc:sldMkLst>
          <pc:docMk/>
          <pc:sldMk cId="3477575624" sldId="269"/>
        </pc:sldMkLst>
        <pc:spChg chg="mod">
          <ac:chgData name="Guest User" userId="S::urn:spo:anon#f9180c390a27c69c9b7af54737f98d34773fb418b805cb9913db1808004eae3a::" providerId="AD" clId="Web-{A5CF9D7D-9D49-415A-EAF9-C5117E2F795E}" dt="2022-06-21T14:46:42.360" v="237"/>
          <ac:spMkLst>
            <pc:docMk/>
            <pc:sldMk cId="3477575624" sldId="269"/>
            <ac:spMk id="2" creationId="{DF335EB9-20CA-ABBD-0EB3-03CBB96DBA1D}"/>
          </ac:spMkLst>
        </pc:spChg>
        <pc:spChg chg="mod">
          <ac:chgData name="Guest User" userId="S::urn:spo:anon#f9180c390a27c69c9b7af54737f98d34773fb418b805cb9913db1808004eae3a::" providerId="AD" clId="Web-{A5CF9D7D-9D49-415A-EAF9-C5117E2F795E}" dt="2022-06-21T14:46:42.360" v="237"/>
          <ac:spMkLst>
            <pc:docMk/>
            <pc:sldMk cId="3477575624" sldId="269"/>
            <ac:spMk id="3" creationId="{2795EE07-0B54-AFE8-4A82-1B13DA5FA9B5}"/>
          </ac:spMkLst>
        </pc:spChg>
        <pc:spChg chg="add">
          <ac:chgData name="Guest User" userId="S::urn:spo:anon#f9180c390a27c69c9b7af54737f98d34773fb418b805cb9913db1808004eae3a::" providerId="AD" clId="Web-{A5CF9D7D-9D49-415A-EAF9-C5117E2F795E}" dt="2022-06-21T14:46:42.360" v="237"/>
          <ac:spMkLst>
            <pc:docMk/>
            <pc:sldMk cId="3477575624" sldId="269"/>
            <ac:spMk id="16" creationId="{D4974D33-8DC5-464E-8C6D-BE58F0669C17}"/>
          </ac:spMkLst>
        </pc:spChg>
        <pc:spChg chg="add">
          <ac:chgData name="Guest User" userId="S::urn:spo:anon#f9180c390a27c69c9b7af54737f98d34773fb418b805cb9913db1808004eae3a::" providerId="AD" clId="Web-{A5CF9D7D-9D49-415A-EAF9-C5117E2F795E}" dt="2022-06-21T14:46:42.360" v="237"/>
          <ac:spMkLst>
            <pc:docMk/>
            <pc:sldMk cId="3477575624" sldId="269"/>
            <ac:spMk id="17" creationId="{F13C74B1-5B17-4795-BED0-7140497B445A}"/>
          </ac:spMkLst>
        </pc:spChg>
        <pc:picChg chg="add del">
          <ac:chgData name="Guest User" userId="S::urn:spo:anon#f9180c390a27c69c9b7af54737f98d34773fb418b805cb9913db1808004eae3a::" providerId="AD" clId="Web-{A5CF9D7D-9D49-415A-EAF9-C5117E2F795E}" dt="2022-06-21T14:46:20.859" v="233"/>
          <ac:picMkLst>
            <pc:docMk/>
            <pc:sldMk cId="3477575624" sldId="269"/>
            <ac:picMk id="5" creationId="{E0DC9FCE-A401-9F0E-25B0-9BFC0B87886B}"/>
          </ac:picMkLst>
        </pc:picChg>
        <pc:picChg chg="add mod">
          <ac:chgData name="Guest User" userId="S::urn:spo:anon#f9180c390a27c69c9b7af54737f98d34773fb418b805cb9913db1808004eae3a::" providerId="AD" clId="Web-{A5CF9D7D-9D49-415A-EAF9-C5117E2F795E}" dt="2022-06-21T14:46:42.360" v="237"/>
          <ac:picMkLst>
            <pc:docMk/>
            <pc:sldMk cId="3477575624" sldId="269"/>
            <ac:picMk id="6" creationId="{76B422E4-218C-F8E2-6BFA-335DFABED1E8}"/>
          </ac:picMkLst>
        </pc:picChg>
        <pc:cxnChg chg="add del">
          <ac:chgData name="Guest User" userId="S::urn:spo:anon#f9180c390a27c69c9b7af54737f98d34773fb418b805cb9913db1808004eae3a::" providerId="AD" clId="Web-{A5CF9D7D-9D49-415A-EAF9-C5117E2F795E}" dt="2022-06-21T14:46:42.360" v="237"/>
          <ac:cxnSpMkLst>
            <pc:docMk/>
            <pc:sldMk cId="3477575624" sldId="269"/>
            <ac:cxnSpMk id="9" creationId="{A7F400EE-A8A5-48AF-B4D6-291B52C6F0B0}"/>
          </ac:cxnSpMkLst>
        </pc:cxnChg>
        <pc:cxnChg chg="add del">
          <ac:chgData name="Guest User" userId="S::urn:spo:anon#f9180c390a27c69c9b7af54737f98d34773fb418b805cb9913db1808004eae3a::" providerId="AD" clId="Web-{A5CF9D7D-9D49-415A-EAF9-C5117E2F795E}" dt="2022-06-21T14:46:42.360" v="236"/>
          <ac:cxnSpMkLst>
            <pc:docMk/>
            <pc:sldMk cId="3477575624" sldId="269"/>
            <ac:cxnSpMk id="14" creationId="{A7F400EE-A8A5-48AF-B4D6-291B52C6F0B0}"/>
          </ac:cxnSpMkLst>
        </pc:cxnChg>
      </pc:sldChg>
      <pc:sldChg chg="del">
        <pc:chgData name="Guest User" userId="S::urn:spo:anon#f9180c390a27c69c9b7af54737f98d34773fb418b805cb9913db1808004eae3a::" providerId="AD" clId="Web-{A5CF9D7D-9D49-415A-EAF9-C5117E2F795E}" dt="2022-06-21T14:02:39.229" v="72"/>
        <pc:sldMkLst>
          <pc:docMk/>
          <pc:sldMk cId="3446097945" sldId="270"/>
        </pc:sldMkLst>
      </pc:sldChg>
      <pc:sldChg chg="addSp delSp modSp mod modShow">
        <pc:chgData name="Guest User" userId="S::urn:spo:anon#f9180c390a27c69c9b7af54737f98d34773fb418b805cb9913db1808004eae3a::" providerId="AD" clId="Web-{A5CF9D7D-9D49-415A-EAF9-C5117E2F795E}" dt="2022-06-21T14:44:18.106" v="215"/>
        <pc:sldMkLst>
          <pc:docMk/>
          <pc:sldMk cId="2114906309" sldId="276"/>
        </pc:sldMkLst>
        <pc:spChg chg="mod">
          <ac:chgData name="Guest User" userId="S::urn:spo:anon#f9180c390a27c69c9b7af54737f98d34773fb418b805cb9913db1808004eae3a::" providerId="AD" clId="Web-{A5CF9D7D-9D49-415A-EAF9-C5117E2F795E}" dt="2022-06-21T14:44:18.106" v="215"/>
          <ac:spMkLst>
            <pc:docMk/>
            <pc:sldMk cId="2114906309" sldId="276"/>
            <ac:spMk id="2" creationId="{70DBCE0E-013E-EAE8-E2EF-79C2D3C04EFA}"/>
          </ac:spMkLst>
        </pc:spChg>
        <pc:spChg chg="mod">
          <ac:chgData name="Guest User" userId="S::urn:spo:anon#f9180c390a27c69c9b7af54737f98d34773fb418b805cb9913db1808004eae3a::" providerId="AD" clId="Web-{A5CF9D7D-9D49-415A-EAF9-C5117E2F795E}" dt="2022-06-21T14:44:18.106" v="215"/>
          <ac:spMkLst>
            <pc:docMk/>
            <pc:sldMk cId="2114906309" sldId="276"/>
            <ac:spMk id="3" creationId="{5C8B86F7-2BCF-5C3D-C6F4-9AFAF71ECD86}"/>
          </ac:spMkLst>
        </pc:spChg>
        <pc:picChg chg="mod">
          <ac:chgData name="Guest User" userId="S::urn:spo:anon#f9180c390a27c69c9b7af54737f98d34773fb418b805cb9913db1808004eae3a::" providerId="AD" clId="Web-{A5CF9D7D-9D49-415A-EAF9-C5117E2F795E}" dt="2022-06-21T14:44:18.106" v="215"/>
          <ac:picMkLst>
            <pc:docMk/>
            <pc:sldMk cId="2114906309" sldId="276"/>
            <ac:picMk id="14" creationId="{2E6BE4F7-63BE-8068-4DE4-13149D8D035B}"/>
          </ac:picMkLst>
        </pc:picChg>
        <pc:cxnChg chg="del">
          <ac:chgData name="Guest User" userId="S::urn:spo:anon#f9180c390a27c69c9b7af54737f98d34773fb418b805cb9913db1808004eae3a::" providerId="AD" clId="Web-{A5CF9D7D-9D49-415A-EAF9-C5117E2F795E}" dt="2022-06-21T14:44:18.106" v="215"/>
          <ac:cxnSpMkLst>
            <pc:docMk/>
            <pc:sldMk cId="2114906309" sldId="276"/>
            <ac:cxnSpMk id="15" creationId="{A7F400EE-A8A5-48AF-B4D6-291B52C6F0B0}"/>
          </ac:cxnSpMkLst>
        </pc:cxnChg>
        <pc:cxnChg chg="add">
          <ac:chgData name="Guest User" userId="S::urn:spo:anon#f9180c390a27c69c9b7af54737f98d34773fb418b805cb9913db1808004eae3a::" providerId="AD" clId="Web-{A5CF9D7D-9D49-415A-EAF9-C5117E2F795E}" dt="2022-06-21T14:44:18.106" v="215"/>
          <ac:cxnSpMkLst>
            <pc:docMk/>
            <pc:sldMk cId="2114906309" sldId="276"/>
            <ac:cxnSpMk id="20" creationId="{A7F400EE-A8A5-48AF-B4D6-291B52C6F0B0}"/>
          </ac:cxnSpMkLst>
        </pc:cxnChg>
      </pc:sldChg>
      <pc:sldChg chg="mod modShow">
        <pc:chgData name="Guest User" userId="S::urn:spo:anon#f9180c390a27c69c9b7af54737f98d34773fb418b805cb9913db1808004eae3a::" providerId="AD" clId="Web-{A5CF9D7D-9D49-415A-EAF9-C5117E2F795E}" dt="2022-06-21T14:44:42.919" v="217"/>
        <pc:sldMkLst>
          <pc:docMk/>
          <pc:sldMk cId="2033235698" sldId="277"/>
        </pc:sldMkLst>
      </pc:sldChg>
      <pc:sldChg chg="addSp delSp modSp mod setBg">
        <pc:chgData name="Guest User" userId="S::urn:spo:anon#f9180c390a27c69c9b7af54737f98d34773fb418b805cb9913db1808004eae3a::" providerId="AD" clId="Web-{A5CF9D7D-9D49-415A-EAF9-C5117E2F795E}" dt="2022-06-21T14:43:36.668" v="213"/>
        <pc:sldMkLst>
          <pc:docMk/>
          <pc:sldMk cId="355643845" sldId="278"/>
        </pc:sldMkLst>
        <pc:spChg chg="mod">
          <ac:chgData name="Guest User" userId="S::urn:spo:anon#f9180c390a27c69c9b7af54737f98d34773fb418b805cb9913db1808004eae3a::" providerId="AD" clId="Web-{A5CF9D7D-9D49-415A-EAF9-C5117E2F795E}" dt="2022-06-21T14:43:36.668" v="213"/>
          <ac:spMkLst>
            <pc:docMk/>
            <pc:sldMk cId="355643845" sldId="278"/>
            <ac:spMk id="2" creationId="{050E53DD-CE56-4448-06A3-10583B82864B}"/>
          </ac:spMkLst>
        </pc:spChg>
        <pc:spChg chg="add del mod">
          <ac:chgData name="Guest User" userId="S::urn:spo:anon#f9180c390a27c69c9b7af54737f98d34773fb418b805cb9913db1808004eae3a::" providerId="AD" clId="Web-{A5CF9D7D-9D49-415A-EAF9-C5117E2F795E}" dt="2022-06-21T14:43:36.668" v="213"/>
          <ac:spMkLst>
            <pc:docMk/>
            <pc:sldMk cId="355643845" sldId="278"/>
            <ac:spMk id="3" creationId="{39DE6CC0-381F-D6AD-0D87-0A0584877F18}"/>
          </ac:spMkLst>
        </pc:spChg>
        <pc:spChg chg="add del">
          <ac:chgData name="Guest User" userId="S::urn:spo:anon#f9180c390a27c69c9b7af54737f98d34773fb418b805cb9913db1808004eae3a::" providerId="AD" clId="Web-{A5CF9D7D-9D49-415A-EAF9-C5117E2F795E}" dt="2022-06-21T14:43:36.668" v="213"/>
          <ac:spMkLst>
            <pc:docMk/>
            <pc:sldMk cId="355643845" sldId="278"/>
            <ac:spMk id="11" creationId="{B819A166-7571-4003-A6B8-B62034C3ED30}"/>
          </ac:spMkLst>
        </pc:spChg>
        <pc:graphicFrameChg chg="add del mod modGraphic">
          <ac:chgData name="Guest User" userId="S::urn:spo:anon#f9180c390a27c69c9b7af54737f98d34773fb418b805cb9913db1808004eae3a::" providerId="AD" clId="Web-{A5CF9D7D-9D49-415A-EAF9-C5117E2F795E}" dt="2022-06-21T14:43:36.668" v="213"/>
          <ac:graphicFrameMkLst>
            <pc:docMk/>
            <pc:sldMk cId="355643845" sldId="278"/>
            <ac:graphicFrameMk id="12" creationId="{73577B9D-C958-231E-6D8F-B7D6F0E5B5D5}"/>
          </ac:graphicFrameMkLst>
        </pc:graphicFrameChg>
        <pc:picChg chg="add del">
          <ac:chgData name="Guest User" userId="S::urn:spo:anon#f9180c390a27c69c9b7af54737f98d34773fb418b805cb9913db1808004eae3a::" providerId="AD" clId="Web-{A5CF9D7D-9D49-415A-EAF9-C5117E2F795E}" dt="2022-06-21T14:41:08.507" v="205"/>
          <ac:picMkLst>
            <pc:docMk/>
            <pc:sldMk cId="355643845" sldId="278"/>
            <ac:picMk id="5" creationId="{C4D723A4-9373-BF17-98A2-2E08AFCCCA8B}"/>
          </ac:picMkLst>
        </pc:picChg>
        <pc:cxnChg chg="add del">
          <ac:chgData name="Guest User" userId="S::urn:spo:anon#f9180c390a27c69c9b7af54737f98d34773fb418b805cb9913db1808004eae3a::" providerId="AD" clId="Web-{A5CF9D7D-9D49-415A-EAF9-C5117E2F795E}" dt="2022-06-21T14:41:08.507" v="205"/>
          <ac:cxnSpMkLst>
            <pc:docMk/>
            <pc:sldMk cId="355643845" sldId="278"/>
            <ac:cxnSpMk id="9" creationId="{A7F400EE-A8A5-48AF-B4D6-291B52C6F0B0}"/>
          </ac:cxnSpMkLst>
        </pc:cxnChg>
      </pc:sldChg>
      <pc:sldChg chg="addSp delSp modSp">
        <pc:chgData name="Guest User" userId="S::urn:spo:anon#f9180c390a27c69c9b7af54737f98d34773fb418b805cb9913db1808004eae3a::" providerId="AD" clId="Web-{A5CF9D7D-9D49-415A-EAF9-C5117E2F795E}" dt="2022-06-21T15:01:42.821" v="302"/>
        <pc:sldMkLst>
          <pc:docMk/>
          <pc:sldMk cId="3622270377" sldId="300"/>
        </pc:sldMkLst>
        <pc:spChg chg="add del">
          <ac:chgData name="Guest User" userId="S::urn:spo:anon#f9180c390a27c69c9b7af54737f98d34773fb418b805cb9913db1808004eae3a::" providerId="AD" clId="Web-{A5CF9D7D-9D49-415A-EAF9-C5117E2F795E}" dt="2022-06-21T15:01:42.821" v="302"/>
          <ac:spMkLst>
            <pc:docMk/>
            <pc:sldMk cId="3622270377" sldId="300"/>
            <ac:spMk id="5" creationId="{12E71D78-4E73-187D-A4E5-D9007A47E6BC}"/>
          </ac:spMkLst>
        </pc:spChg>
        <pc:spChg chg="add del">
          <ac:chgData name="Guest User" userId="S::urn:spo:anon#f9180c390a27c69c9b7af54737f98d34773fb418b805cb9913db1808004eae3a::" providerId="AD" clId="Web-{A5CF9D7D-9D49-415A-EAF9-C5117E2F795E}" dt="2022-06-21T15:01:42.821" v="302"/>
          <ac:spMkLst>
            <pc:docMk/>
            <pc:sldMk cId="3622270377" sldId="300"/>
            <ac:spMk id="29" creationId="{2B566528-1B12-4246-9431-5C2D7D081168}"/>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7" creationId="{12E71D78-4E73-187D-A4E5-D9007A47E6BC}"/>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8" creationId="{2B566528-1B12-4246-9431-5C2D7D081168}"/>
          </ac:spMkLst>
        </pc:spChg>
        <pc:spChg chg="add">
          <ac:chgData name="Guest User" userId="S::urn:spo:anon#f9180c390a27c69c9b7af54737f98d34773fb418b805cb9913db1808004eae3a::" providerId="AD" clId="Web-{A5CF9D7D-9D49-415A-EAF9-C5117E2F795E}" dt="2022-06-21T15:01:42.821" v="302"/>
          <ac:spMkLst>
            <pc:docMk/>
            <pc:sldMk cId="3622270377" sldId="300"/>
            <ac:spMk id="48" creationId="{2B566528-1B12-4246-9431-5C2D7D081168}"/>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2" creationId="{0B0DA1F1-C391-4EDF-9FE0-23E86E137765}"/>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3" creationId="{CC1A72C6-3DE4-4EC3-9AD5-9E0D40D8CE8A}"/>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4" creationId="{D3F51FEB-38FB-4F6C-9F7B-2F2AFAB65463}"/>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5" creationId="{1E547BA6-BAE0-43BB-A7CA-60F69CE252F0}"/>
          </ac:spMkLst>
        </pc:spChg>
        <pc:grpChg chg="add del">
          <ac:chgData name="Guest User" userId="S::urn:spo:anon#f9180c390a27c69c9b7af54737f98d34773fb418b805cb9913db1808004eae3a::" providerId="AD" clId="Web-{A5CF9D7D-9D49-415A-EAF9-C5117E2F795E}" dt="2022-06-21T15:01:42.821" v="302"/>
          <ac:grpSpMkLst>
            <pc:docMk/>
            <pc:sldMk cId="3622270377" sldId="300"/>
            <ac:grpSpMk id="30" creationId="{828A5161-06F1-46CF-8AD7-844680A59E13}"/>
          </ac:grpSpMkLst>
        </pc:grpChg>
        <pc:grpChg chg="add del">
          <ac:chgData name="Guest User" userId="S::urn:spo:anon#f9180c390a27c69c9b7af54737f98d34773fb418b805cb9913db1808004eae3a::" providerId="AD" clId="Web-{A5CF9D7D-9D49-415A-EAF9-C5117E2F795E}" dt="2022-06-21T15:01:42.821" v="302"/>
          <ac:grpSpMkLst>
            <pc:docMk/>
            <pc:sldMk cId="3622270377" sldId="300"/>
            <ac:grpSpMk id="33"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0"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4" creationId="{828A5161-06F1-46CF-8AD7-844680A59E13}"/>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0" creationId="{5995D10D-E9C9-47DB-AE7E-801FEF38F5C9}"/>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1" creationId="{828A5161-06F1-46CF-8AD7-844680A59E13}"/>
          </ac:grpSpMkLst>
        </pc:grpChg>
        <pc:graphicFrameChg chg="add del">
          <ac:chgData name="Guest User" userId="S::urn:spo:anon#f9180c390a27c69c9b7af54737f98d34773fb418b805cb9913db1808004eae3a::" providerId="AD" clId="Web-{A5CF9D7D-9D49-415A-EAF9-C5117E2F795E}" dt="2022-06-21T15:01:33.274" v="298"/>
          <ac:graphicFrameMkLst>
            <pc:docMk/>
            <pc:sldMk cId="3622270377" sldId="300"/>
            <ac:graphicFrameMk id="35" creationId="{D4183979-087C-8E85-C8A3-15A14748A227}"/>
          </ac:graphicFrameMkLst>
        </pc:graphicFrameChg>
        <pc:graphicFrameChg chg="add">
          <ac:chgData name="Guest User" userId="S::urn:spo:anon#f9180c390a27c69c9b7af54737f98d34773fb418b805cb9913db1808004eae3a::" providerId="AD" clId="Web-{A5CF9D7D-9D49-415A-EAF9-C5117E2F795E}" dt="2022-06-21T15:01:42.821" v="302"/>
          <ac:graphicFrameMkLst>
            <pc:docMk/>
            <pc:sldMk cId="3622270377" sldId="300"/>
            <ac:graphicFrameMk id="49" creationId="{D4183979-087C-8E85-C8A3-15A14748A227}"/>
          </ac:graphicFrameMkLst>
        </pc:graphicFrameChg>
        <pc:picChg chg="mod">
          <ac:chgData name="Guest User" userId="S::urn:spo:anon#f9180c390a27c69c9b7af54737f98d34773fb418b805cb9913db1808004eae3a::" providerId="AD" clId="Web-{A5CF9D7D-9D49-415A-EAF9-C5117E2F795E}" dt="2022-06-21T15:01:42.805" v="300"/>
          <ac:picMkLst>
            <pc:docMk/>
            <pc:sldMk cId="3622270377" sldId="300"/>
            <ac:picMk id="7" creationId="{8FA51A1D-B9F0-04DB-B5AE-A51D224660BD}"/>
          </ac:picMkLst>
        </pc:picChg>
        <pc:picChg chg="mod">
          <ac:chgData name="Guest User" userId="S::urn:spo:anon#f9180c390a27c69c9b7af54737f98d34773fb418b805cb9913db1808004eae3a::" providerId="AD" clId="Web-{A5CF9D7D-9D49-415A-EAF9-C5117E2F795E}" dt="2022-06-21T15:01:42.805" v="300"/>
          <ac:picMkLst>
            <pc:docMk/>
            <pc:sldMk cId="3622270377" sldId="300"/>
            <ac:picMk id="8" creationId="{35060970-B5C0-1FDD-8A41-5A05ABFFA89C}"/>
          </ac:picMkLst>
        </pc:picChg>
      </pc:sldChg>
      <pc:sldChg chg="addSp delSp modSp mod modShow">
        <pc:chgData name="Guest User" userId="S::urn:spo:anon#f9180c390a27c69c9b7af54737f98d34773fb418b805cb9913db1808004eae3a::" providerId="AD" clId="Web-{A5CF9D7D-9D49-415A-EAF9-C5117E2F795E}" dt="2022-06-21T14:59:35.130" v="296" actId="20577"/>
        <pc:sldMkLst>
          <pc:docMk/>
          <pc:sldMk cId="586800957" sldId="301"/>
        </pc:sldMkLst>
        <pc:spChg chg="mod">
          <ac:chgData name="Guest User" userId="S::urn:spo:anon#f9180c390a27c69c9b7af54737f98d34773fb418b805cb9913db1808004eae3a::" providerId="AD" clId="Web-{A5CF9D7D-9D49-415A-EAF9-C5117E2F795E}" dt="2022-06-21T14:59:35.130" v="296" actId="20577"/>
          <ac:spMkLst>
            <pc:docMk/>
            <pc:sldMk cId="586800957" sldId="301"/>
            <ac:spMk id="2" creationId="{9870FF13-4BA9-7F30-E3AD-095803415C75}"/>
          </ac:spMkLst>
        </pc:spChg>
        <pc:spChg chg="del">
          <ac:chgData name="Guest User" userId="S::urn:spo:anon#f9180c390a27c69c9b7af54737f98d34773fb418b805cb9913db1808004eae3a::" providerId="AD" clId="Web-{A5CF9D7D-9D49-415A-EAF9-C5117E2F795E}" dt="2022-06-21T14:59:14.567" v="294"/>
          <ac:spMkLst>
            <pc:docMk/>
            <pc:sldMk cId="586800957" sldId="301"/>
            <ac:spMk id="3" creationId="{43FDB927-AFF6-4F6C-6A81-D43DDC7C0C11}"/>
          </ac:spMkLst>
        </pc:spChg>
        <pc:graphicFrameChg chg="add">
          <ac:chgData name="Guest User" userId="S::urn:spo:anon#f9180c390a27c69c9b7af54737f98d34773fb418b805cb9913db1808004eae3a::" providerId="AD" clId="Web-{A5CF9D7D-9D49-415A-EAF9-C5117E2F795E}" dt="2022-06-21T14:59:14.567" v="294"/>
          <ac:graphicFrameMkLst>
            <pc:docMk/>
            <pc:sldMk cId="586800957" sldId="301"/>
            <ac:graphicFrameMk id="5" creationId="{9069D62A-DCEC-750D-B96A-18898AC5B090}"/>
          </ac:graphicFrameMkLst>
        </pc:graphicFrameChg>
      </pc:sldChg>
      <pc:sldChg chg="addSp delSp modSp mod setBg modShow">
        <pc:chgData name="Guest User" userId="S::urn:spo:anon#f9180c390a27c69c9b7af54737f98d34773fb418b805cb9913db1808004eae3a::" providerId="AD" clId="Web-{A5CF9D7D-9D49-415A-EAF9-C5117E2F795E}" dt="2022-06-21T15:04:22.809" v="306"/>
        <pc:sldMkLst>
          <pc:docMk/>
          <pc:sldMk cId="4251635949" sldId="302"/>
        </pc:sldMkLst>
        <pc:spChg chg="mod">
          <ac:chgData name="Guest User" userId="S::urn:spo:anon#f9180c390a27c69c9b7af54737f98d34773fb418b805cb9913db1808004eae3a::" providerId="AD" clId="Web-{A5CF9D7D-9D49-415A-EAF9-C5117E2F795E}" dt="2022-06-21T15:04:22.809" v="306"/>
          <ac:spMkLst>
            <pc:docMk/>
            <pc:sldMk cId="4251635949" sldId="302"/>
            <ac:spMk id="3" creationId="{DBC39040-DE9E-A776-C8F7-582E2CFFE7B5}"/>
          </ac:spMkLst>
        </pc:spChg>
        <pc:spChg chg="add del">
          <ac:chgData name="Guest User" userId="S::urn:spo:anon#f9180c390a27c69c9b7af54737f98d34773fb418b805cb9913db1808004eae3a::" providerId="AD" clId="Web-{A5CF9D7D-9D49-415A-EAF9-C5117E2F795E}" dt="2022-06-21T15:04:22.809" v="306"/>
          <ac:spMkLst>
            <pc:docMk/>
            <pc:sldMk cId="4251635949" sldId="302"/>
            <ac:spMk id="9" creationId="{2B566528-1B12-4246-9431-5C2D7D081168}"/>
          </ac:spMkLst>
        </pc:spChg>
        <pc:grpChg chg="add del">
          <ac:chgData name="Guest User" userId="S::urn:spo:anon#f9180c390a27c69c9b7af54737f98d34773fb418b805cb9913db1808004eae3a::" providerId="AD" clId="Web-{A5CF9D7D-9D49-415A-EAF9-C5117E2F795E}" dt="2022-06-21T15:04:22.809" v="306"/>
          <ac:grpSpMkLst>
            <pc:docMk/>
            <pc:sldMk cId="4251635949" sldId="302"/>
            <ac:grpSpMk id="11" creationId="{828A5161-06F1-46CF-8AD7-844680A59E13}"/>
          </ac:grpSpMkLst>
        </pc:grpChg>
        <pc:grpChg chg="add del">
          <ac:chgData name="Guest User" userId="S::urn:spo:anon#f9180c390a27c69c9b7af54737f98d34773fb418b805cb9913db1808004eae3a::" providerId="AD" clId="Web-{A5CF9D7D-9D49-415A-EAF9-C5117E2F795E}" dt="2022-06-21T15:04:22.809" v="306"/>
          <ac:grpSpMkLst>
            <pc:docMk/>
            <pc:sldMk cId="4251635949" sldId="302"/>
            <ac:grpSpMk id="15" creationId="{5995D10D-E9C9-47DB-AE7E-801FEF38F5C9}"/>
          </ac:grpSpMkLst>
        </pc:grpChg>
        <pc:picChg chg="mod">
          <ac:chgData name="Guest User" userId="S::urn:spo:anon#f9180c390a27c69c9b7af54737f98d34773fb418b805cb9913db1808004eae3a::" providerId="AD" clId="Web-{A5CF9D7D-9D49-415A-EAF9-C5117E2F795E}" dt="2022-06-21T15:04:22.809" v="306"/>
          <ac:picMkLst>
            <pc:docMk/>
            <pc:sldMk cId="4251635949" sldId="302"/>
            <ac:picMk id="4" creationId="{4DB8E6A5-A4AA-E049-EF5B-121C796817D8}"/>
          </ac:picMkLst>
        </pc:picChg>
      </pc:sldChg>
      <pc:sldChg chg="addSp delSp modSp mod setBg modShow">
        <pc:chgData name="Guest User" userId="S::urn:spo:anon#f9180c390a27c69c9b7af54737f98d34773fb418b805cb9913db1808004eae3a::" providerId="AD" clId="Web-{A5CF9D7D-9D49-415A-EAF9-C5117E2F795E}" dt="2022-06-21T14:58:45.816" v="293"/>
        <pc:sldMkLst>
          <pc:docMk/>
          <pc:sldMk cId="3866690188" sldId="304"/>
        </pc:sldMkLst>
        <pc:spChg chg="mod">
          <ac:chgData name="Guest User" userId="S::urn:spo:anon#f9180c390a27c69c9b7af54737f98d34773fb418b805cb9913db1808004eae3a::" providerId="AD" clId="Web-{A5CF9D7D-9D49-415A-EAF9-C5117E2F795E}" dt="2022-06-21T14:56:19.734" v="290"/>
          <ac:spMkLst>
            <pc:docMk/>
            <pc:sldMk cId="3866690188" sldId="304"/>
            <ac:spMk id="2" creationId="{1796A4D2-E448-7B76-A283-1AC45CB82A6E}"/>
          </ac:spMkLst>
        </pc:spChg>
        <pc:spChg chg="del mod">
          <ac:chgData name="Guest User" userId="S::urn:spo:anon#f9180c390a27c69c9b7af54737f98d34773fb418b805cb9913db1808004eae3a::" providerId="AD" clId="Web-{A5CF9D7D-9D49-415A-EAF9-C5117E2F795E}" dt="2022-06-21T14:58:45.816" v="293"/>
          <ac:spMkLst>
            <pc:docMk/>
            <pc:sldMk cId="3866690188" sldId="304"/>
            <ac:spMk id="3" creationId="{6EEBD614-1624-0FE5-45C4-E8801D5DF8BA}"/>
          </ac:spMkLst>
        </pc:spChg>
        <pc:spChg chg="add">
          <ac:chgData name="Guest User" userId="S::urn:spo:anon#f9180c390a27c69c9b7af54737f98d34773fb418b805cb9913db1808004eae3a::" providerId="AD" clId="Web-{A5CF9D7D-9D49-415A-EAF9-C5117E2F795E}" dt="2022-06-21T14:56:19.734" v="290"/>
          <ac:spMkLst>
            <pc:docMk/>
            <pc:sldMk cId="3866690188" sldId="304"/>
            <ac:spMk id="8" creationId="{5FB946D7-1CA4-446E-8795-007CACFDEB88}"/>
          </ac:spMkLst>
        </pc:spChg>
        <pc:spChg chg="add">
          <ac:chgData name="Guest User" userId="S::urn:spo:anon#f9180c390a27c69c9b7af54737f98d34773fb418b805cb9913db1808004eae3a::" providerId="AD" clId="Web-{A5CF9D7D-9D49-415A-EAF9-C5117E2F795E}" dt="2022-06-21T14:56:19.734" v="290"/>
          <ac:spMkLst>
            <pc:docMk/>
            <pc:sldMk cId="3866690188" sldId="304"/>
            <ac:spMk id="10" creationId="{192416F2-BC84-4D7C-80C6-6296C10C3819}"/>
          </ac:spMkLst>
        </pc:spChg>
        <pc:cxnChg chg="add">
          <ac:chgData name="Guest User" userId="S::urn:spo:anon#f9180c390a27c69c9b7af54737f98d34773fb418b805cb9913db1808004eae3a::" providerId="AD" clId="Web-{A5CF9D7D-9D49-415A-EAF9-C5117E2F795E}" dt="2022-06-21T14:56:19.734" v="290"/>
          <ac:cxnSpMkLst>
            <pc:docMk/>
            <pc:sldMk cId="3866690188" sldId="304"/>
            <ac:cxnSpMk id="12" creationId="{2330623A-AB89-4E04-AC9A-2BAFBF85AE3A}"/>
          </ac:cxnSpMkLst>
        </pc:cxnChg>
      </pc:sldChg>
      <pc:sldChg chg="addSp delSp modSp mod setBg modShow">
        <pc:chgData name="Guest User" userId="S::urn:spo:anon#f9180c390a27c69c9b7af54737f98d34773fb418b805cb9913db1808004eae3a::" providerId="AD" clId="Web-{A5CF9D7D-9D49-415A-EAF9-C5117E2F795E}" dt="2022-06-21T14:07:36.752" v="81" actId="20577"/>
        <pc:sldMkLst>
          <pc:docMk/>
          <pc:sldMk cId="1485906690" sldId="349"/>
        </pc:sldMkLst>
        <pc:spChg chg="mod">
          <ac:chgData name="Guest User" userId="S::urn:spo:anon#f9180c390a27c69c9b7af54737f98d34773fb418b805cb9913db1808004eae3a::" providerId="AD" clId="Web-{A5CF9D7D-9D49-415A-EAF9-C5117E2F795E}" dt="2022-06-21T14:07:36.752" v="81" actId="20577"/>
          <ac:spMkLst>
            <pc:docMk/>
            <pc:sldMk cId="1485906690" sldId="349"/>
            <ac:spMk id="2" creationId="{A27ABBAA-C0F0-7FDD-79D2-FE19644334A6}"/>
          </ac:spMkLst>
        </pc:spChg>
        <pc:spChg chg="mod">
          <ac:chgData name="Guest User" userId="S::urn:spo:anon#f9180c390a27c69c9b7af54737f98d34773fb418b805cb9913db1808004eae3a::" providerId="AD" clId="Web-{A5CF9D7D-9D49-415A-EAF9-C5117E2F795E}" dt="2022-06-21T14:06:31.860" v="79"/>
          <ac:spMkLst>
            <pc:docMk/>
            <pc:sldMk cId="1485906690" sldId="349"/>
            <ac:spMk id="3" creationId="{18000592-0D64-07FE-04F9-A1882E2A677D}"/>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9" creationId="{2C61293E-6EBE-43EF-A52C-9BEBFD7679D4}"/>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11" creationId="{21540236-BFD5-4A9D-8840-4703E7F76825}"/>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8" creationId="{B2DD41CD-8F47-4F56-AD12-4E2FF7696987}"/>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9" creationId="{45D37F4E-DDB4-456B-97E0-9937730A039F}"/>
          </ac:spMkLst>
        </pc:spChg>
        <pc:spChg chg="add">
          <ac:chgData name="Guest User" userId="S::urn:spo:anon#f9180c390a27c69c9b7af54737f98d34773fb418b805cb9913db1808004eae3a::" providerId="AD" clId="Web-{A5CF9D7D-9D49-415A-EAF9-C5117E2F795E}" dt="2022-06-21T14:06:31.860" v="80"/>
          <ac:spMkLst>
            <pc:docMk/>
            <pc:sldMk cId="1485906690" sldId="349"/>
            <ac:spMk id="21" creationId="{2C61293E-6EBE-43EF-A52C-9BEBFD7679D4}"/>
          </ac:spMkLst>
        </pc:spChg>
        <pc:spChg chg="add">
          <ac:chgData name="Guest User" userId="S::urn:spo:anon#f9180c390a27c69c9b7af54737f98d34773fb418b805cb9913db1808004eae3a::" providerId="AD" clId="Web-{A5CF9D7D-9D49-415A-EAF9-C5117E2F795E}" dt="2022-06-21T14:06:31.860" v="80"/>
          <ac:spMkLst>
            <pc:docMk/>
            <pc:sldMk cId="1485906690" sldId="349"/>
            <ac:spMk id="22" creationId="{21540236-BFD5-4A9D-8840-4703E7F76825}"/>
          </ac:spMkLst>
        </pc:spChg>
        <pc:picChg chg="add mod ord">
          <ac:chgData name="Guest User" userId="S::urn:spo:anon#f9180c390a27c69c9b7af54737f98d34773fb418b805cb9913db1808004eae3a::" providerId="AD" clId="Web-{A5CF9D7D-9D49-415A-EAF9-C5117E2F795E}" dt="2022-06-21T14:06:31.860" v="80"/>
          <ac:picMkLst>
            <pc:docMk/>
            <pc:sldMk cId="1485906690" sldId="349"/>
            <ac:picMk id="5" creationId="{9B24D600-7221-D7A1-B22D-8C1FC3FD32E1}"/>
          </ac:picMkLst>
        </pc:picChg>
        <pc:cxnChg chg="add del">
          <ac:chgData name="Guest User" userId="S::urn:spo:anon#f9180c390a27c69c9b7af54737f98d34773fb418b805cb9913db1808004eae3a::" providerId="AD" clId="Web-{A5CF9D7D-9D49-415A-EAF9-C5117E2F795E}" dt="2022-06-21T14:06:08" v="77"/>
          <ac:cxnSpMkLst>
            <pc:docMk/>
            <pc:sldMk cId="1485906690" sldId="349"/>
            <ac:cxnSpMk id="16" creationId="{A7F400EE-A8A5-48AF-B4D6-291B52C6F0B0}"/>
          </ac:cxnSpMkLst>
        </pc:cxnChg>
      </pc:sldChg>
      <pc:sldChg chg="modSp del">
        <pc:chgData name="Guest User" userId="S::urn:spo:anon#f9180c390a27c69c9b7af54737f98d34773fb418b805cb9913db1808004eae3a::" providerId="AD" clId="Web-{A5CF9D7D-9D49-415A-EAF9-C5117E2F795E}" dt="2022-06-21T14:11:07.929" v="109"/>
        <pc:sldMkLst>
          <pc:docMk/>
          <pc:sldMk cId="2523513619" sldId="350"/>
        </pc:sldMkLst>
        <pc:spChg chg="mod">
          <ac:chgData name="Guest User" userId="S::urn:spo:anon#f9180c390a27c69c9b7af54737f98d34773fb418b805cb9913db1808004eae3a::" providerId="AD" clId="Web-{A5CF9D7D-9D49-415A-EAF9-C5117E2F795E}" dt="2022-06-21T14:07:55.503" v="82" actId="20577"/>
          <ac:spMkLst>
            <pc:docMk/>
            <pc:sldMk cId="2523513619" sldId="350"/>
            <ac:spMk id="2" creationId="{42C42932-C828-6F17-770C-8B854D230240}"/>
          </ac:spMkLst>
        </pc:spChg>
      </pc:sldChg>
      <pc:sldChg chg="addSp delSp modSp">
        <pc:chgData name="Guest User" userId="S::urn:spo:anon#f9180c390a27c69c9b7af54737f98d34773fb418b805cb9913db1808004eae3a::" providerId="AD" clId="Web-{A5CF9D7D-9D49-415A-EAF9-C5117E2F795E}" dt="2022-06-21T13:46:01.140" v="11"/>
        <pc:sldMkLst>
          <pc:docMk/>
          <pc:sldMk cId="1586507276" sldId="351"/>
        </pc:sldMkLst>
        <pc:spChg chg="add del">
          <ac:chgData name="Guest User" userId="S::urn:spo:anon#f9180c390a27c69c9b7af54737f98d34773fb418b805cb9913db1808004eae3a::" providerId="AD" clId="Web-{A5CF9D7D-9D49-415A-EAF9-C5117E2F795E}" dt="2022-06-21T13:46:01.140" v="11"/>
          <ac:spMkLst>
            <pc:docMk/>
            <pc:sldMk cId="1586507276" sldId="351"/>
            <ac:spMk id="3" creationId="{02A0196C-8B22-0DB7-216C-E0691E425078}"/>
          </ac:spMkLst>
        </pc:spChg>
        <pc:spChg chg="add mod">
          <ac:chgData name="Guest User" userId="S::urn:spo:anon#f9180c390a27c69c9b7af54737f98d34773fb418b805cb9913db1808004eae3a::" providerId="AD" clId="Web-{A5CF9D7D-9D49-415A-EAF9-C5117E2F795E}" dt="2022-06-21T13:45:56.843" v="10" actId="20577"/>
          <ac:spMkLst>
            <pc:docMk/>
            <pc:sldMk cId="1586507276" sldId="351"/>
            <ac:spMk id="4" creationId="{BFB8C87A-7A60-8BD2-3251-2D2B2B33CEAA}"/>
          </ac:spMkLst>
        </pc:spChg>
        <pc:spChg chg="add del mod">
          <ac:chgData name="Guest User" userId="S::urn:spo:anon#f9180c390a27c69c9b7af54737f98d34773fb418b805cb9913db1808004eae3a::" providerId="AD" clId="Web-{A5CF9D7D-9D49-415A-EAF9-C5117E2F795E}" dt="2022-06-21T13:45:44.124" v="4"/>
          <ac:spMkLst>
            <pc:docMk/>
            <pc:sldMk cId="1586507276" sldId="351"/>
            <ac:spMk id="5" creationId="{F138CAE2-59A7-ACF6-1AC2-2F91233CB2D8}"/>
          </ac:spMkLst>
        </pc:spChg>
      </pc:sldChg>
      <pc:sldChg chg="addSp delSp">
        <pc:chgData name="Guest User" userId="S::urn:spo:anon#f9180c390a27c69c9b7af54737f98d34773fb418b805cb9913db1808004eae3a::" providerId="AD" clId="Web-{A5CF9D7D-9D49-415A-EAF9-C5117E2F795E}" dt="2022-06-21T14:02:21.713" v="70"/>
        <pc:sldMkLst>
          <pc:docMk/>
          <pc:sldMk cId="2277921081" sldId="352"/>
        </pc:sldMkLst>
        <pc:spChg chg="add del">
          <ac:chgData name="Guest User" userId="S::urn:spo:anon#f9180c390a27c69c9b7af54737f98d34773fb418b805cb9913db1808004eae3a::" providerId="AD" clId="Web-{A5CF9D7D-9D49-415A-EAF9-C5117E2F795E}" dt="2022-06-21T14:02:21.713" v="70"/>
          <ac:spMkLst>
            <pc:docMk/>
            <pc:sldMk cId="2277921081" sldId="352"/>
            <ac:spMk id="9" creationId="{3A5B4632-C963-4296-86F0-79AA9EA5AE98}"/>
          </ac:spMkLst>
        </pc:spChg>
        <pc:spChg chg="add del">
          <ac:chgData name="Guest User" userId="S::urn:spo:anon#f9180c390a27c69c9b7af54737f98d34773fb418b805cb9913db1808004eae3a::" providerId="AD" clId="Web-{A5CF9D7D-9D49-415A-EAF9-C5117E2F795E}" dt="2022-06-21T13:56:34.204" v="39"/>
          <ac:spMkLst>
            <pc:docMk/>
            <pc:sldMk cId="2277921081" sldId="352"/>
            <ac:spMk id="21" creationId="{562616A2-F16B-81C6-CBF3-C978737811F4}"/>
          </ac:spMkLst>
        </pc:spChg>
      </pc:sldChg>
      <pc:sldChg chg="addSp delSp modSp new mod setBg modClrScheme delDesignElem modShow chgLayout">
        <pc:chgData name="Guest User" userId="S::urn:spo:anon#f9180c390a27c69c9b7af54737f98d34773fb418b805cb9913db1808004eae3a::" providerId="AD" clId="Web-{A5CF9D7D-9D49-415A-EAF9-C5117E2F795E}" dt="2022-06-21T14:01:46.462" v="68" actId="20577"/>
        <pc:sldMkLst>
          <pc:docMk/>
          <pc:sldMk cId="1158166394" sldId="355"/>
        </pc:sldMkLst>
        <pc:spChg chg="mod ord">
          <ac:chgData name="Guest User" userId="S::urn:spo:anon#f9180c390a27c69c9b7af54737f98d34773fb418b805cb9913db1808004eae3a::" providerId="AD" clId="Web-{A5CF9D7D-9D49-415A-EAF9-C5117E2F795E}" dt="2022-06-21T14:01:46.462" v="68" actId="20577"/>
          <ac:spMkLst>
            <pc:docMk/>
            <pc:sldMk cId="1158166394" sldId="355"/>
            <ac:spMk id="2" creationId="{AA3B4E64-247A-BADC-07A2-0FCD2A9A0B9A}"/>
          </ac:spMkLst>
        </pc:spChg>
        <pc:spChg chg="del mod">
          <ac:chgData name="Guest User" userId="S::urn:spo:anon#f9180c390a27c69c9b7af54737f98d34773fb418b805cb9913db1808004eae3a::" providerId="AD" clId="Web-{A5CF9D7D-9D49-415A-EAF9-C5117E2F795E}" dt="2022-06-21T13:50:47.320" v="24"/>
          <ac:spMkLst>
            <pc:docMk/>
            <pc:sldMk cId="1158166394" sldId="355"/>
            <ac:spMk id="3" creationId="{83F396EF-615C-6B0F-DBF4-53C8B4E60134}"/>
          </ac:spMkLst>
        </pc:spChg>
        <pc:spChg chg="add del">
          <ac:chgData name="Guest User" userId="S::urn:spo:anon#f9180c390a27c69c9b7af54737f98d34773fb418b805cb9913db1808004eae3a::" providerId="AD" clId="Web-{A5CF9D7D-9D49-415A-EAF9-C5117E2F795E}" dt="2022-06-21T13:52:58.339" v="29"/>
          <ac:spMkLst>
            <pc:docMk/>
            <pc:sldMk cId="1158166394" sldId="355"/>
            <ac:spMk id="9" creationId="{3A5B4632-C963-4296-86F0-79AA9EA5AE98}"/>
          </ac:spMkLst>
        </pc:spChg>
        <pc:spChg chg="add">
          <ac:chgData name="Guest User" userId="S::urn:spo:anon#f9180c390a27c69c9b7af54737f98d34773fb418b805cb9913db1808004eae3a::" providerId="AD" clId="Web-{A5CF9D7D-9D49-415A-EAF9-C5117E2F795E}" dt="2022-06-21T13:59:51.912" v="50"/>
          <ac:spMkLst>
            <pc:docMk/>
            <pc:sldMk cId="1158166394" sldId="355"/>
            <ac:spMk id="10" creationId="{DCC231C8-C761-4B31-9B1C-C6D19248C6B3}"/>
          </ac:spMkLst>
        </pc:spChg>
        <pc:spChg chg="add del">
          <ac:chgData name="Guest User" userId="S::urn:spo:anon#f9180c390a27c69c9b7af54737f98d34773fb418b805cb9913db1808004eae3a::" providerId="AD" clId="Web-{A5CF9D7D-9D49-415A-EAF9-C5117E2F795E}" dt="2022-06-21T13:54:24.513" v="33"/>
          <ac:spMkLst>
            <pc:docMk/>
            <pc:sldMk cId="1158166394" sldId="355"/>
            <ac:spMk id="14" creationId="{DCC231C8-C761-4B31-9B1C-C6D19248C6B3}"/>
          </ac:spMkLst>
        </pc:spChg>
        <pc:spChg chg="add del">
          <ac:chgData name="Guest User" userId="S::urn:spo:anon#f9180c390a27c69c9b7af54737f98d34773fb418b805cb9913db1808004eae3a::" providerId="AD" clId="Web-{A5CF9D7D-9D49-415A-EAF9-C5117E2F795E}" dt="2022-06-21T13:55:08.639" v="36"/>
          <ac:spMkLst>
            <pc:docMk/>
            <pc:sldMk cId="1158166394" sldId="355"/>
            <ac:spMk id="19" creationId="{DCC231C8-C761-4B31-9B1C-C6D19248C6B3}"/>
          </ac:spMkLst>
        </pc:spChg>
        <pc:spChg chg="add del">
          <ac:chgData name="Guest User" userId="S::urn:spo:anon#f9180c390a27c69c9b7af54737f98d34773fb418b805cb9913db1808004eae3a::" providerId="AD" clId="Web-{A5CF9D7D-9D49-415A-EAF9-C5117E2F795E}" dt="2022-06-21T13:58:15.831" v="43"/>
          <ac:spMkLst>
            <pc:docMk/>
            <pc:sldMk cId="1158166394" sldId="355"/>
            <ac:spMk id="24" creationId="{955A2079-FA98-4876-80F0-72364A7D2EA4}"/>
          </ac:spMkLst>
        </pc:spChg>
        <pc:spChg chg="add del mod ord">
          <ac:chgData name="Guest User" userId="S::urn:spo:anon#f9180c390a27c69c9b7af54737f98d34773fb418b805cb9913db1808004eae3a::" providerId="AD" clId="Web-{A5CF9D7D-9D49-415A-EAF9-C5117E2F795E}" dt="2022-06-21T13:58:26.238" v="44"/>
          <ac:spMkLst>
            <pc:docMk/>
            <pc:sldMk cId="1158166394" sldId="355"/>
            <ac:spMk id="93" creationId="{FAE25236-43D8-19D4-BE32-9C1F1182E7CC}"/>
          </ac:spMkLst>
        </pc:spChg>
        <pc:graphicFrameChg chg="add mod ord modGraphic">
          <ac:chgData name="Guest User" userId="S::urn:spo:anon#f9180c390a27c69c9b7af54737f98d34773fb418b805cb9913db1808004eae3a::" providerId="AD" clId="Web-{A5CF9D7D-9D49-415A-EAF9-C5117E2F795E}" dt="2022-06-21T13:59:51.912" v="50"/>
          <ac:graphicFrameMkLst>
            <pc:docMk/>
            <pc:sldMk cId="1158166394" sldId="355"/>
            <ac:graphicFrameMk id="5" creationId="{817F32A0-ED74-EBE9-8F2E-862EA1E7E945}"/>
          </ac:graphicFrameMkLst>
        </pc:graphicFrameChg>
      </pc:sldChg>
      <pc:sldChg chg="addSp delSp modSp new mod setBg">
        <pc:chgData name="Guest User" userId="S::urn:spo:anon#f9180c390a27c69c9b7af54737f98d34773fb418b805cb9913db1808004eae3a::" providerId="AD" clId="Web-{A5CF9D7D-9D49-415A-EAF9-C5117E2F795E}" dt="2022-06-21T14:10:53.179" v="108"/>
        <pc:sldMkLst>
          <pc:docMk/>
          <pc:sldMk cId="329864437" sldId="356"/>
        </pc:sldMkLst>
        <pc:spChg chg="mod">
          <ac:chgData name="Guest User" userId="S::urn:spo:anon#f9180c390a27c69c9b7af54737f98d34773fb418b805cb9913db1808004eae3a::" providerId="AD" clId="Web-{A5CF9D7D-9D49-415A-EAF9-C5117E2F795E}" dt="2022-06-21T14:10:53.179" v="108"/>
          <ac:spMkLst>
            <pc:docMk/>
            <pc:sldMk cId="329864437" sldId="356"/>
            <ac:spMk id="2" creationId="{5FBD5FE4-BAA8-B1D9-E22E-AE3E099AFEC0}"/>
          </ac:spMkLst>
        </pc:spChg>
        <pc:spChg chg="mod ord">
          <ac:chgData name="Guest User" userId="S::urn:spo:anon#f9180c390a27c69c9b7af54737f98d34773fb418b805cb9913db1808004eae3a::" providerId="AD" clId="Web-{A5CF9D7D-9D49-415A-EAF9-C5117E2F795E}" dt="2022-06-21T14:10:53.179" v="108"/>
          <ac:spMkLst>
            <pc:docMk/>
            <pc:sldMk cId="329864437" sldId="356"/>
            <ac:spMk id="3" creationId="{C3DA0568-4A87-0E1C-15F8-3B3CA3F0CAFE}"/>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0" creationId="{5E39A796-BE83-48B1-B33F-35C4A32AAB57}"/>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2" creationId="{72F84B47-E267-4194-8194-831DB7B5547F}"/>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4" creationId="{2B97F24A-32CE-4C1C-A50D-3016B394DCFB}"/>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5" creationId="{CD8B4F24-440B-49E9-B85D-733523DC064B}"/>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0" creationId="{FF9B822F-893E-44C8-963C-64F50ACECBB2}"/>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2" creationId="{EBF87945-A001-489F-9D9B-7D9435F0B9CA}"/>
          </ac:spMkLst>
        </pc:spChg>
        <pc:spChg chg="add">
          <ac:chgData name="Guest User" userId="S::urn:spo:anon#f9180c390a27c69c9b7af54737f98d34773fb418b805cb9913db1808004eae3a::" providerId="AD" clId="Web-{A5CF9D7D-9D49-415A-EAF9-C5117E2F795E}" dt="2022-06-21T14:10:53.179" v="108"/>
          <ac:spMkLst>
            <pc:docMk/>
            <pc:sldMk cId="329864437" sldId="356"/>
            <ac:spMk id="24" creationId="{5E39A796-BE83-48B1-B33F-35C4A32AAB57}"/>
          </ac:spMkLst>
        </pc:spChg>
        <pc:spChg chg="add">
          <ac:chgData name="Guest User" userId="S::urn:spo:anon#f9180c390a27c69c9b7af54737f98d34773fb418b805cb9913db1808004eae3a::" providerId="AD" clId="Web-{A5CF9D7D-9D49-415A-EAF9-C5117E2F795E}" dt="2022-06-21T14:10:53.179" v="108"/>
          <ac:spMkLst>
            <pc:docMk/>
            <pc:sldMk cId="329864437" sldId="356"/>
            <ac:spMk id="25" creationId="{72F84B47-E267-4194-8194-831DB7B5547F}"/>
          </ac:spMkLst>
        </pc:spChg>
        <pc:picChg chg="add mod">
          <ac:chgData name="Guest User" userId="S::urn:spo:anon#f9180c390a27c69c9b7af54737f98d34773fb418b805cb9913db1808004eae3a::" providerId="AD" clId="Web-{A5CF9D7D-9D49-415A-EAF9-C5117E2F795E}" dt="2022-06-21T14:10:53.179" v="108"/>
          <ac:picMkLst>
            <pc:docMk/>
            <pc:sldMk cId="329864437" sldId="356"/>
            <ac:picMk id="5" creationId="{BA30C13A-D4D3-6DDC-C87B-3F37C91A5202}"/>
          </ac:picMkLst>
        </pc:picChg>
      </pc:sldChg>
      <pc:sldChg chg="delSp modSp add del replId">
        <pc:chgData name="Guest User" userId="S::urn:spo:anon#f9180c390a27c69c9b7af54737f98d34773fb418b805cb9913db1808004eae3a::" providerId="AD" clId="Web-{A5CF9D7D-9D49-415A-EAF9-C5117E2F795E}" dt="2022-06-21T14:02:33.244" v="71"/>
        <pc:sldMkLst>
          <pc:docMk/>
          <pc:sldMk cId="3690472124" sldId="356"/>
        </pc:sldMkLst>
        <pc:spChg chg="del">
          <ac:chgData name="Guest User" userId="S::urn:spo:anon#f9180c390a27c69c9b7af54737f98d34773fb418b805cb9913db1808004eae3a::" providerId="AD" clId="Web-{A5CF9D7D-9D49-415A-EAF9-C5117E2F795E}" dt="2022-06-21T13:57:51.612" v="42"/>
          <ac:spMkLst>
            <pc:docMk/>
            <pc:sldMk cId="3690472124" sldId="356"/>
            <ac:spMk id="9" creationId="{3A5B4632-C963-4296-86F0-79AA9EA5AE98}"/>
          </ac:spMkLst>
        </pc:spChg>
        <pc:spChg chg="mod ord">
          <ac:chgData name="Guest User" userId="S::urn:spo:anon#f9180c390a27c69c9b7af54737f98d34773fb418b805cb9913db1808004eae3a::" providerId="AD" clId="Web-{A5CF9D7D-9D49-415A-EAF9-C5117E2F795E}" dt="2022-06-21T13:57:51.612" v="42"/>
          <ac:spMkLst>
            <pc:docMk/>
            <pc:sldMk cId="3690472124" sldId="356"/>
            <ac:spMk id="21" creationId="{562616A2-F16B-81C6-CBF3-C978737811F4}"/>
          </ac:spMkLst>
        </pc:spChg>
        <pc:graphicFrameChg chg="modGraphic">
          <ac:chgData name="Guest User" userId="S::urn:spo:anon#f9180c390a27c69c9b7af54737f98d34773fb418b805cb9913db1808004eae3a::" providerId="AD" clId="Web-{A5CF9D7D-9D49-415A-EAF9-C5117E2F795E}" dt="2022-06-21T13:57:32.799" v="41" actId="20577"/>
          <ac:graphicFrameMkLst>
            <pc:docMk/>
            <pc:sldMk cId="3690472124" sldId="356"/>
            <ac:graphicFrameMk id="7" creationId="{E503AE16-604D-FEB0-811D-B50C3F15B698}"/>
          </ac:graphicFrameMkLst>
        </pc:graphicFrameChg>
      </pc:sldChg>
      <pc:sldChg chg="addSp delSp modSp new mod ord setBg">
        <pc:chgData name="Guest User" userId="S::urn:spo:anon#f9180c390a27c69c9b7af54737f98d34773fb418b805cb9913db1808004eae3a::" providerId="AD" clId="Web-{A5CF9D7D-9D49-415A-EAF9-C5117E2F795E}" dt="2022-06-21T14:50:45.132" v="261" actId="1076"/>
        <pc:sldMkLst>
          <pc:docMk/>
          <pc:sldMk cId="3344834634" sldId="357"/>
        </pc:sldMkLst>
        <pc:spChg chg="mod">
          <ac:chgData name="Guest User" userId="S::urn:spo:anon#f9180c390a27c69c9b7af54737f98d34773fb418b805cb9913db1808004eae3a::" providerId="AD" clId="Web-{A5CF9D7D-9D49-415A-EAF9-C5117E2F795E}" dt="2022-06-21T14:49:39.489" v="258"/>
          <ac:spMkLst>
            <pc:docMk/>
            <pc:sldMk cId="3344834634" sldId="357"/>
            <ac:spMk id="2" creationId="{996BA2A7-DE08-50E1-AF93-00893529E84D}"/>
          </ac:spMkLst>
        </pc:spChg>
        <pc:spChg chg="del mod">
          <ac:chgData name="Guest User" userId="S::urn:spo:anon#f9180c390a27c69c9b7af54737f98d34773fb418b805cb9913db1808004eae3a::" providerId="AD" clId="Web-{A5CF9D7D-9D49-415A-EAF9-C5117E2F795E}" dt="2022-06-21T14:49:30.255" v="257"/>
          <ac:spMkLst>
            <pc:docMk/>
            <pc:sldMk cId="3344834634" sldId="357"/>
            <ac:spMk id="3" creationId="{F6B4DAB3-CEB3-DD89-BAC1-1EB27EF7F813}"/>
          </ac:spMkLst>
        </pc:spChg>
        <pc:spChg chg="add del mod">
          <ac:chgData name="Guest User" userId="S::urn:spo:anon#f9180c390a27c69c9b7af54737f98d34773fb418b805cb9913db1808004eae3a::" providerId="AD" clId="Web-{A5CF9D7D-9D49-415A-EAF9-C5117E2F795E}" dt="2022-06-21T14:48:41.597" v="251"/>
          <ac:spMkLst>
            <pc:docMk/>
            <pc:sldMk cId="3344834634" sldId="357"/>
            <ac:spMk id="9" creationId="{F7B920FA-ABBE-B969-A87B-B66B5DADF9E1}"/>
          </ac:spMkLst>
        </pc:spChg>
        <pc:spChg chg="add">
          <ac:chgData name="Guest User" userId="S::urn:spo:anon#f9180c390a27c69c9b7af54737f98d34773fb418b805cb9913db1808004eae3a::" providerId="AD" clId="Web-{A5CF9D7D-9D49-415A-EAF9-C5117E2F795E}" dt="2022-06-21T14:50:15.178" v="259"/>
          <ac:spMkLst>
            <pc:docMk/>
            <pc:sldMk cId="3344834634" sldId="357"/>
            <ac:spMk id="11" creationId="{826CC94E-2400-3B49-19A4-48262359D8BB}"/>
          </ac:spMkLst>
        </pc:spChg>
        <pc:spChg chg="add del">
          <ac:chgData name="Guest User" userId="S::urn:spo:anon#f9180c390a27c69c9b7af54737f98d34773fb418b805cb9913db1808004eae3a::" providerId="AD" clId="Web-{A5CF9D7D-9D49-415A-EAF9-C5117E2F795E}" dt="2022-06-21T14:49:13.754" v="253"/>
          <ac:spMkLst>
            <pc:docMk/>
            <pc:sldMk cId="3344834634" sldId="357"/>
            <ac:spMk id="12" creationId="{746E2A38-ACC8-44E6-85E2-A79CBAF15174}"/>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4" creationId="{1B10F861-B8F1-49C7-BD58-EAB20CEE7F93}"/>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5" creationId="{5AAE9118-0436-4488-AC4A-C14DF6A7B6B1}"/>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6" creationId="{61F6E425-22AB-4DA2-8FAC-58ADB58EF6C3}"/>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8" creationId="{69D47016-023F-44BD-981C-50E7A10A6609}"/>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9" creationId="{6D8B37B0-0682-433E-BC8D-498C04ABD9A7}"/>
          </ac:spMkLst>
        </pc:spChg>
        <pc:spChg chg="add">
          <ac:chgData name="Guest User" userId="S::urn:spo:anon#f9180c390a27c69c9b7af54737f98d34773fb418b805cb9913db1808004eae3a::" providerId="AD" clId="Web-{A5CF9D7D-9D49-415A-EAF9-C5117E2F795E}" dt="2022-06-21T14:49:39.489" v="258"/>
          <ac:spMkLst>
            <pc:docMk/>
            <pc:sldMk cId="3344834634" sldId="357"/>
            <ac:spMk id="24" creationId="{823AC064-BC96-4F32-8AE1-B2FD38754823}"/>
          </ac:spMkLst>
        </pc:spChg>
        <pc:picChg chg="add mod">
          <ac:chgData name="Guest User" userId="S::urn:spo:anon#f9180c390a27c69c9b7af54737f98d34773fb418b805cb9913db1808004eae3a::" providerId="AD" clId="Web-{A5CF9D7D-9D49-415A-EAF9-C5117E2F795E}" dt="2022-06-21T14:49:39.489" v="258"/>
          <ac:picMkLst>
            <pc:docMk/>
            <pc:sldMk cId="3344834634" sldId="357"/>
            <ac:picMk id="5" creationId="{95637C9F-05D6-DD37-4F26-0D200DC0D1B0}"/>
          </ac:picMkLst>
        </pc:picChg>
        <pc:picChg chg="add mod">
          <ac:chgData name="Guest User" userId="S::urn:spo:anon#f9180c390a27c69c9b7af54737f98d34773fb418b805cb9913db1808004eae3a::" providerId="AD" clId="Web-{A5CF9D7D-9D49-415A-EAF9-C5117E2F795E}" dt="2022-06-21T14:50:45.132" v="261" actId="1076"/>
          <ac:picMkLst>
            <pc:docMk/>
            <pc:sldMk cId="3344834634" sldId="357"/>
            <ac:picMk id="7" creationId="{2774DD39-B2A5-050D-FBDA-D66CC2928E7F}"/>
          </ac:picMkLst>
        </pc:picChg>
        <pc:cxnChg chg="add">
          <ac:chgData name="Guest User" userId="S::urn:spo:anon#f9180c390a27c69c9b7af54737f98d34773fb418b805cb9913db1808004eae3a::" providerId="AD" clId="Web-{A5CF9D7D-9D49-415A-EAF9-C5117E2F795E}" dt="2022-06-21T14:49:39.489" v="258"/>
          <ac:cxnSpMkLst>
            <pc:docMk/>
            <pc:sldMk cId="3344834634" sldId="357"/>
            <ac:cxnSpMk id="26" creationId="{7E7C77BC-7138-40B1-A15B-20F57A494629}"/>
          </ac:cxnSpMkLst>
        </pc:cxnChg>
        <pc:cxnChg chg="add">
          <ac:chgData name="Guest User" userId="S::urn:spo:anon#f9180c390a27c69c9b7af54737f98d34773fb418b805cb9913db1808004eae3a::" providerId="AD" clId="Web-{A5CF9D7D-9D49-415A-EAF9-C5117E2F795E}" dt="2022-06-21T14:49:39.489" v="258"/>
          <ac:cxnSpMkLst>
            <pc:docMk/>
            <pc:sldMk cId="3344834634" sldId="357"/>
            <ac:cxnSpMk id="28" creationId="{DB146403-F3D6-484B-B2ED-97F9565D0370}"/>
          </ac:cxnSpMkLst>
        </pc:cxnChg>
      </pc:sldChg>
      <pc:sldChg chg="addSp delSp modSp new del mod setBg modShow">
        <pc:chgData name="Guest User" userId="S::urn:spo:anon#f9180c390a27c69c9b7af54737f98d34773fb418b805cb9913db1808004eae3a::" providerId="AD" clId="Web-{A5CF9D7D-9D49-415A-EAF9-C5117E2F795E}" dt="2022-06-21T14:34:16.669" v="189"/>
        <pc:sldMkLst>
          <pc:docMk/>
          <pc:sldMk cId="4133192529" sldId="357"/>
        </pc:sldMkLst>
        <pc:spChg chg="mod">
          <ac:chgData name="Guest User" userId="S::urn:spo:anon#f9180c390a27c69c9b7af54737f98d34773fb418b805cb9913db1808004eae3a::" providerId="AD" clId="Web-{A5CF9D7D-9D49-415A-EAF9-C5117E2F795E}" dt="2022-06-21T14:27:58.534" v="186"/>
          <ac:spMkLst>
            <pc:docMk/>
            <pc:sldMk cId="4133192529" sldId="357"/>
            <ac:spMk id="2" creationId="{1E688EC1-3435-D37E-D788-5AC80A6D8AB0}"/>
          </ac:spMkLst>
        </pc:spChg>
        <pc:spChg chg="mod">
          <ac:chgData name="Guest User" userId="S::urn:spo:anon#f9180c390a27c69c9b7af54737f98d34773fb418b805cb9913db1808004eae3a::" providerId="AD" clId="Web-{A5CF9D7D-9D49-415A-EAF9-C5117E2F795E}" dt="2022-06-21T14:27:58.534" v="186"/>
          <ac:spMkLst>
            <pc:docMk/>
            <pc:sldMk cId="4133192529" sldId="357"/>
            <ac:spMk id="3" creationId="{C1099753-2744-325B-5DDA-9625159A235C}"/>
          </ac:spMkLst>
        </pc:spChg>
        <pc:spChg chg="add mod ord">
          <ac:chgData name="Guest User" userId="S::urn:spo:anon#f9180c390a27c69c9b7af54737f98d34773fb418b805cb9913db1808004eae3a::" providerId="AD" clId="Web-{A5CF9D7D-9D49-415A-EAF9-C5117E2F795E}" dt="2022-06-21T14:27:58.534" v="186"/>
          <ac:spMkLst>
            <pc:docMk/>
            <pc:sldMk cId="4133192529" sldId="357"/>
            <ac:spMk id="4" creationId="{0095CCF9-06F9-AF66-10F3-8748DAC12214}"/>
          </ac:spMkLst>
        </pc:spChg>
        <pc:spChg chg="add del mod">
          <ac:chgData name="Guest User" userId="S::urn:spo:anon#f9180c390a27c69c9b7af54737f98d34773fb418b805cb9913db1808004eae3a::" providerId="AD" clId="Web-{A5CF9D7D-9D49-415A-EAF9-C5117E2F795E}" dt="2022-06-21T14:20:36.069" v="152"/>
          <ac:spMkLst>
            <pc:docMk/>
            <pc:sldMk cId="4133192529" sldId="357"/>
            <ac:spMk id="5" creationId="{F7F7C31B-5079-D1CC-A9E9-7820E3DAF6BA}"/>
          </ac:spMkLst>
        </pc:spChg>
        <pc:spChg chg="add mod">
          <ac:chgData name="Guest User" userId="S::urn:spo:anon#f9180c390a27c69c9b7af54737f98d34773fb418b805cb9913db1808004eae3a::" providerId="AD" clId="Web-{A5CF9D7D-9D49-415A-EAF9-C5117E2F795E}" dt="2022-06-21T14:34:10.512" v="188" actId="20577"/>
          <ac:spMkLst>
            <pc:docMk/>
            <pc:sldMk cId="4133192529" sldId="357"/>
            <ac:spMk id="6" creationId="{E792A600-B683-CEE1-F375-96A20251EC8D}"/>
          </ac:spMkLst>
        </pc:spChg>
        <pc:spChg chg="add">
          <ac:chgData name="Guest User" userId="S::urn:spo:anon#f9180c390a27c69c9b7af54737f98d34773fb418b805cb9913db1808004eae3a::" providerId="AD" clId="Web-{A5CF9D7D-9D49-415A-EAF9-C5117E2F795E}" dt="2022-06-21T14:27:58.534" v="186"/>
          <ac:spMkLst>
            <pc:docMk/>
            <pc:sldMk cId="4133192529" sldId="357"/>
            <ac:spMk id="8" creationId="{4C608BEB-860E-4094-8511-78603564A75E}"/>
          </ac:spMkLst>
        </pc:spChg>
        <pc:spChg chg="add del">
          <ac:chgData name="Guest User" userId="S::urn:spo:anon#f9180c390a27c69c9b7af54737f98d34773fb418b805cb9913db1808004eae3a::" providerId="AD" clId="Web-{A5CF9D7D-9D49-415A-EAF9-C5117E2F795E}" dt="2022-06-21T14:26:56.392" v="182"/>
          <ac:spMkLst>
            <pc:docMk/>
            <pc:sldMk cId="4133192529" sldId="357"/>
            <ac:spMk id="11" creationId="{4C608BEB-860E-4094-8511-78603564A75E}"/>
          </ac:spMkLst>
        </pc:spChg>
        <pc:cxnChg chg="add">
          <ac:chgData name="Guest User" userId="S::urn:spo:anon#f9180c390a27c69c9b7af54737f98d34773fb418b805cb9913db1808004eae3a::" providerId="AD" clId="Web-{A5CF9D7D-9D49-415A-EAF9-C5117E2F795E}" dt="2022-06-21T14:27:58.534" v="186"/>
          <ac:cxnSpMkLst>
            <pc:docMk/>
            <pc:sldMk cId="4133192529" sldId="357"/>
            <ac:cxnSpMk id="9" creationId="{1F16A8D4-FE87-4604-88B2-394B5D1EB437}"/>
          </ac:cxnSpMkLst>
        </pc:cxnChg>
        <pc:cxnChg chg="add del">
          <ac:chgData name="Guest User" userId="S::urn:spo:anon#f9180c390a27c69c9b7af54737f98d34773fb418b805cb9913db1808004eae3a::" providerId="AD" clId="Web-{A5CF9D7D-9D49-415A-EAF9-C5117E2F795E}" dt="2022-06-21T14:26:56.392" v="182"/>
          <ac:cxnSpMkLst>
            <pc:docMk/>
            <pc:sldMk cId="4133192529" sldId="357"/>
            <ac:cxnSpMk id="13" creationId="{1F16A8D4-FE87-4604-88B2-394B5D1EB437}"/>
          </ac:cxnSpMkLst>
        </pc:cxnChg>
      </pc:sldChg>
    </pc:docChg>
  </pc:docChgLst>
  <pc:docChgLst>
    <pc:chgData name="Muhammad Syazwan Bin Rusdi" userId="S::muhdsyazwanrusdi@student.usm.my::217e579d-af56-4fbd-aafe-8664f19c56ea" providerId="AD" clId="Web-{1206983E-4F14-59AE-A7C1-BC49FE845260}"/>
    <pc:docChg chg="modSld">
      <pc:chgData name="Muhammad Syazwan Bin Rusdi" userId="S::muhdsyazwanrusdi@student.usm.my::217e579d-af56-4fbd-aafe-8664f19c56ea" providerId="AD" clId="Web-{1206983E-4F14-59AE-A7C1-BC49FE845260}" dt="2022-06-23T01:59:53.438" v="181" actId="20577"/>
      <pc:docMkLst>
        <pc:docMk/>
      </pc:docMkLst>
      <pc:sldChg chg="modSp">
        <pc:chgData name="Muhammad Syazwan Bin Rusdi" userId="S::muhdsyazwanrusdi@student.usm.my::217e579d-af56-4fbd-aafe-8664f19c56ea" providerId="AD" clId="Web-{1206983E-4F14-59AE-A7C1-BC49FE845260}" dt="2022-06-23T01:59:53.438" v="181" actId="20577"/>
        <pc:sldMkLst>
          <pc:docMk/>
          <pc:sldMk cId="1059616500" sldId="329"/>
        </pc:sldMkLst>
        <pc:spChg chg="mod">
          <ac:chgData name="Muhammad Syazwan Bin Rusdi" userId="S::muhdsyazwanrusdi@student.usm.my::217e579d-af56-4fbd-aafe-8664f19c56ea" providerId="AD" clId="Web-{1206983E-4F14-59AE-A7C1-BC49FE845260}" dt="2022-06-23T01:56:55.635" v="1" actId="1076"/>
          <ac:spMkLst>
            <pc:docMk/>
            <pc:sldMk cId="1059616500" sldId="329"/>
            <ac:spMk id="2" creationId="{5CDF141D-2E12-F6A9-F3BD-E919D0CD34B9}"/>
          </ac:spMkLst>
        </pc:spChg>
        <pc:spChg chg="mod">
          <ac:chgData name="Muhammad Syazwan Bin Rusdi" userId="S::muhdsyazwanrusdi@student.usm.my::217e579d-af56-4fbd-aafe-8664f19c56ea" providerId="AD" clId="Web-{1206983E-4F14-59AE-A7C1-BC49FE845260}" dt="2022-06-23T01:59:53.438" v="181" actId="20577"/>
          <ac:spMkLst>
            <pc:docMk/>
            <pc:sldMk cId="1059616500" sldId="329"/>
            <ac:spMk id="3" creationId="{76FAC241-0E10-7752-DF1F-D83213D03D99}"/>
          </ac:spMkLst>
        </pc:spChg>
        <pc:graphicFrameChg chg="mod">
          <ac:chgData name="Muhammad Syazwan Bin Rusdi" userId="S::muhdsyazwanrusdi@student.usm.my::217e579d-af56-4fbd-aafe-8664f19c56ea" providerId="AD" clId="Web-{1206983E-4F14-59AE-A7C1-BC49FE845260}" dt="2022-06-23T01:56:58.682" v="2" actId="1076"/>
          <ac:graphicFrameMkLst>
            <pc:docMk/>
            <pc:sldMk cId="1059616500" sldId="329"/>
            <ac:graphicFrameMk id="5" creationId="{BDFA90F7-25B7-4222-6189-D6943348A7EE}"/>
          </ac:graphicFrameMkLst>
        </pc:graphicFrameChg>
      </pc:sldChg>
      <pc:sldChg chg="modSp">
        <pc:chgData name="Muhammad Syazwan Bin Rusdi" userId="S::muhdsyazwanrusdi@student.usm.my::217e579d-af56-4fbd-aafe-8664f19c56ea" providerId="AD" clId="Web-{1206983E-4F14-59AE-A7C1-BC49FE845260}" dt="2022-06-23T01:56:49.135" v="0" actId="14100"/>
        <pc:sldMkLst>
          <pc:docMk/>
          <pc:sldMk cId="3344349122" sldId="331"/>
        </pc:sldMkLst>
        <pc:spChg chg="mod">
          <ac:chgData name="Muhammad Syazwan Bin Rusdi" userId="S::muhdsyazwanrusdi@student.usm.my::217e579d-af56-4fbd-aafe-8664f19c56ea" providerId="AD" clId="Web-{1206983E-4F14-59AE-A7C1-BC49FE845260}" dt="2022-06-23T01:56:49.135" v="0" actId="14100"/>
          <ac:spMkLst>
            <pc:docMk/>
            <pc:sldMk cId="3344349122" sldId="331"/>
            <ac:spMk id="3" creationId="{E58A8DA3-1257-70AC-AA8A-6F5AA44050E2}"/>
          </ac:spMkLst>
        </pc:spChg>
      </pc:sldChg>
    </pc:docChg>
  </pc:docChgLst>
  <pc:docChgLst>
    <pc:chgData name="Muhammad Syazwan Bin Rusdi" userId="S::muhdsyazwanrusdi@student.usm.my::217e579d-af56-4fbd-aafe-8664f19c56ea" providerId="AD" clId="Web-{A5959DCD-3D00-193F-4745-C519D4F0F05E}"/>
    <pc:docChg chg="modSld">
      <pc:chgData name="Muhammad Syazwan Bin Rusdi" userId="S::muhdsyazwanrusdi@student.usm.my::217e579d-af56-4fbd-aafe-8664f19c56ea" providerId="AD" clId="Web-{A5959DCD-3D00-193F-4745-C519D4F0F05E}" dt="2022-06-21T02:10:19.239" v="10" actId="20577"/>
      <pc:docMkLst>
        <pc:docMk/>
      </pc:docMkLst>
      <pc:sldChg chg="modSp">
        <pc:chgData name="Muhammad Syazwan Bin Rusdi" userId="S::muhdsyazwanrusdi@student.usm.my::217e579d-af56-4fbd-aafe-8664f19c56ea" providerId="AD" clId="Web-{A5959DCD-3D00-193F-4745-C519D4F0F05E}" dt="2022-06-21T02:10:19.239" v="10" actId="20577"/>
        <pc:sldMkLst>
          <pc:docMk/>
          <pc:sldMk cId="2471700704" sldId="330"/>
        </pc:sldMkLst>
        <pc:spChg chg="mod">
          <ac:chgData name="Muhammad Syazwan Bin Rusdi" userId="S::muhdsyazwanrusdi@student.usm.my::217e579d-af56-4fbd-aafe-8664f19c56ea" providerId="AD" clId="Web-{A5959DCD-3D00-193F-4745-C519D4F0F05E}" dt="2022-06-21T02:10:19.239" v="10"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BE9E83B3-4D84-F2AF-9846-B6DD35B63CE0}"/>
    <pc:docChg chg="delSld modSld">
      <pc:chgData name="Muhammad Syazwan Bin Rusdi" userId="S::muhdsyazwanrusdi@student.usm.my::217e579d-af56-4fbd-aafe-8664f19c56ea" providerId="AD" clId="Web-{BE9E83B3-4D84-F2AF-9846-B6DD35B63CE0}" dt="2022-06-22T00:42:24.920" v="40"/>
      <pc:docMkLst>
        <pc:docMk/>
      </pc:docMkLst>
      <pc:sldChg chg="del">
        <pc:chgData name="Muhammad Syazwan Bin Rusdi" userId="S::muhdsyazwanrusdi@student.usm.my::217e579d-af56-4fbd-aafe-8664f19c56ea" providerId="AD" clId="Web-{BE9E83B3-4D84-F2AF-9846-B6DD35B63CE0}" dt="2022-06-22T00:42:24.920" v="40"/>
        <pc:sldMkLst>
          <pc:docMk/>
          <pc:sldMk cId="2438857313" sldId="307"/>
        </pc:sldMkLst>
      </pc:sldChg>
      <pc:sldChg chg="modSp">
        <pc:chgData name="Muhammad Syazwan Bin Rusdi" userId="S::muhdsyazwanrusdi@student.usm.my::217e579d-af56-4fbd-aafe-8664f19c56ea" providerId="AD" clId="Web-{BE9E83B3-4D84-F2AF-9846-B6DD35B63CE0}" dt="2022-06-21T23:24:26.109" v="38" actId="20577"/>
        <pc:sldMkLst>
          <pc:docMk/>
          <pc:sldMk cId="164901181" sldId="309"/>
        </pc:sldMkLst>
        <pc:spChg chg="mod">
          <ac:chgData name="Muhammad Syazwan Bin Rusdi" userId="S::muhdsyazwanrusdi@student.usm.my::217e579d-af56-4fbd-aafe-8664f19c56ea" providerId="AD" clId="Web-{BE9E83B3-4D84-F2AF-9846-B6DD35B63CE0}" dt="2022-06-21T23:24:26.109" v="38" actId="20577"/>
          <ac:spMkLst>
            <pc:docMk/>
            <pc:sldMk cId="164901181" sldId="309"/>
            <ac:spMk id="3" creationId="{870AFBF7-AD00-CFDF-4289-F3F3706C037A}"/>
          </ac:spMkLst>
        </pc:spChg>
      </pc:sldChg>
      <pc:sldChg chg="del">
        <pc:chgData name="Muhammad Syazwan Bin Rusdi" userId="S::muhdsyazwanrusdi@student.usm.my::217e579d-af56-4fbd-aafe-8664f19c56ea" providerId="AD" clId="Web-{BE9E83B3-4D84-F2AF-9846-B6DD35B63CE0}" dt="2022-06-22T00:42:19.951" v="39"/>
        <pc:sldMkLst>
          <pc:docMk/>
          <pc:sldMk cId="740382994" sldId="347"/>
        </pc:sldMkLst>
      </pc:sldChg>
    </pc:docChg>
  </pc:docChgLst>
  <pc:docChgLst>
    <pc:chgData name="Muhammad Syazwan Bin Rusdi" userId="S::muhdsyazwanrusdi@student.usm.my::217e579d-af56-4fbd-aafe-8664f19c56ea" providerId="AD" clId="Web-{C359FCA6-5290-FEF6-5396-47148ABC3FD0}"/>
    <pc:docChg chg="addSld delSld modSld">
      <pc:chgData name="Muhammad Syazwan Bin Rusdi" userId="S::muhdsyazwanrusdi@student.usm.my::217e579d-af56-4fbd-aafe-8664f19c56ea" providerId="AD" clId="Web-{C359FCA6-5290-FEF6-5396-47148ABC3FD0}" dt="2022-06-20T04:01:01.836" v="137" actId="14100"/>
      <pc:docMkLst>
        <pc:docMk/>
      </pc:docMkLst>
      <pc:sldChg chg="addSp delSp modSp">
        <pc:chgData name="Muhammad Syazwan Bin Rusdi" userId="S::muhdsyazwanrusdi@student.usm.my::217e579d-af56-4fbd-aafe-8664f19c56ea" providerId="AD" clId="Web-{C359FCA6-5290-FEF6-5396-47148ABC3FD0}" dt="2022-06-20T03:39:42.927" v="63" actId="1076"/>
        <pc:sldMkLst>
          <pc:docMk/>
          <pc:sldMk cId="2143028004" sldId="289"/>
        </pc:sldMkLst>
        <pc:spChg chg="mod">
          <ac:chgData name="Muhammad Syazwan Bin Rusdi" userId="S::muhdsyazwanrusdi@student.usm.my::217e579d-af56-4fbd-aafe-8664f19c56ea" providerId="AD" clId="Web-{C359FCA6-5290-FEF6-5396-47148ABC3FD0}" dt="2022-06-20T03:36:39.295" v="54" actId="14100"/>
          <ac:spMkLst>
            <pc:docMk/>
            <pc:sldMk cId="2143028004" sldId="289"/>
            <ac:spMk id="2" creationId="{BE8CB35E-12D0-6814-72D2-E505A3EF7830}"/>
          </ac:spMkLst>
        </pc:spChg>
        <pc:spChg chg="mod">
          <ac:chgData name="Muhammad Syazwan Bin Rusdi" userId="S::muhdsyazwanrusdi@student.usm.my::217e579d-af56-4fbd-aafe-8664f19c56ea" providerId="AD" clId="Web-{C359FCA6-5290-FEF6-5396-47148ABC3FD0}" dt="2022-06-20T03:39:34.505" v="56" actId="20577"/>
          <ac:spMkLst>
            <pc:docMk/>
            <pc:sldMk cId="2143028004" sldId="289"/>
            <ac:spMk id="3" creationId="{E8D7A0A0-EA38-EA5B-A40E-1E570746D9BA}"/>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9" creationId="{5E39A796-BE83-48B1-B33F-35C4A32AAB57}"/>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11" creationId="{72F84B47-E267-4194-8194-831DB7B5547F}"/>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6" creationId="{5E39A796-BE83-48B1-B33F-35C4A32AAB57}"/>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8" creationId="{72F84B47-E267-4194-8194-831DB7B5547F}"/>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0" creationId="{2B97F24A-32CE-4C1C-A50D-3016B394DCFB}"/>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1" creationId="{CD8B4F24-440B-49E9-B85D-733523DC064B}"/>
          </ac:spMkLst>
        </pc:spChg>
        <pc:picChg chg="del">
          <ac:chgData name="Muhammad Syazwan Bin Rusdi" userId="S::muhdsyazwanrusdi@student.usm.my::217e579d-af56-4fbd-aafe-8664f19c56ea" providerId="AD" clId="Web-{C359FCA6-5290-FEF6-5396-47148ABC3FD0}" dt="2022-06-20T03:34:19.118" v="28"/>
          <ac:picMkLst>
            <pc:docMk/>
            <pc:sldMk cId="2143028004" sldId="289"/>
            <ac:picMk id="4" creationId="{2D56C3AC-71EF-FE0F-8CEB-694EEEB2545B}"/>
          </ac:picMkLst>
        </pc:picChg>
        <pc:picChg chg="add del mod">
          <ac:chgData name="Muhammad Syazwan Bin Rusdi" userId="S::muhdsyazwanrusdi@student.usm.my::217e579d-af56-4fbd-aafe-8664f19c56ea" providerId="AD" clId="Web-{C359FCA6-5290-FEF6-5396-47148ABC3FD0}" dt="2022-06-20T03:35:22.761" v="39"/>
          <ac:picMkLst>
            <pc:docMk/>
            <pc:sldMk cId="2143028004" sldId="289"/>
            <ac:picMk id="5" creationId="{9A65AFF5-9EE1-90BE-6AC4-E4ED235CB2E1}"/>
          </ac:picMkLst>
        </pc:picChg>
        <pc:picChg chg="add del mod">
          <ac:chgData name="Muhammad Syazwan Bin Rusdi" userId="S::muhdsyazwanrusdi@student.usm.my::217e579d-af56-4fbd-aafe-8664f19c56ea" providerId="AD" clId="Web-{C359FCA6-5290-FEF6-5396-47148ABC3FD0}" dt="2022-06-20T03:39:35.911" v="58"/>
          <ac:picMkLst>
            <pc:docMk/>
            <pc:sldMk cId="2143028004" sldId="289"/>
            <ac:picMk id="6" creationId="{A1C309B2-8C1C-D3A3-0064-BBA656C77205}"/>
          </ac:picMkLst>
        </pc:picChg>
        <pc:picChg chg="add mod">
          <ac:chgData name="Muhammad Syazwan Bin Rusdi" userId="S::muhdsyazwanrusdi@student.usm.my::217e579d-af56-4fbd-aafe-8664f19c56ea" providerId="AD" clId="Web-{C359FCA6-5290-FEF6-5396-47148ABC3FD0}" dt="2022-06-20T03:39:42.927" v="63" actId="1076"/>
          <ac:picMkLst>
            <pc:docMk/>
            <pc:sldMk cId="2143028004" sldId="289"/>
            <ac:picMk id="7" creationId="{FC6AFD0E-9B64-ECC9-D062-A4E1558E4FA4}"/>
          </ac:picMkLst>
        </pc:picChg>
      </pc:sldChg>
      <pc:sldChg chg="addSp delSp modSp">
        <pc:chgData name="Muhammad Syazwan Bin Rusdi" userId="S::muhdsyazwanrusdi@student.usm.my::217e579d-af56-4fbd-aafe-8664f19c56ea" providerId="AD" clId="Web-{C359FCA6-5290-FEF6-5396-47148ABC3FD0}" dt="2022-06-20T03:46:29.927" v="101" actId="14100"/>
        <pc:sldMkLst>
          <pc:docMk/>
          <pc:sldMk cId="4173464679" sldId="290"/>
        </pc:sldMkLst>
        <pc:spChg chg="mod">
          <ac:chgData name="Muhammad Syazwan Bin Rusdi" userId="S::muhdsyazwanrusdi@student.usm.my::217e579d-af56-4fbd-aafe-8664f19c56ea" providerId="AD" clId="Web-{C359FCA6-5290-FEF6-5396-47148ABC3FD0}" dt="2022-06-20T03:46:19.943" v="96"/>
          <ac:spMkLst>
            <pc:docMk/>
            <pc:sldMk cId="4173464679" sldId="290"/>
            <ac:spMk id="3" creationId="{D3AF610A-0C89-B5CD-3B9E-3B771A4545F7}"/>
          </ac:spMkLst>
        </pc:spChg>
        <pc:spChg chg="del">
          <ac:chgData name="Muhammad Syazwan Bin Rusdi" userId="S::muhdsyazwanrusdi@student.usm.my::217e579d-af56-4fbd-aafe-8664f19c56ea" providerId="AD" clId="Web-{C359FCA6-5290-FEF6-5396-47148ABC3FD0}" dt="2022-06-20T03:46:09.364" v="93"/>
          <ac:spMkLst>
            <pc:docMk/>
            <pc:sldMk cId="4173464679" sldId="290"/>
            <ac:spMk id="6" creationId="{2B566528-1B12-4246-9431-5C2D7D081168}"/>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1" creationId="{5E39A796-BE83-48B1-B33F-35C4A32AAB57}"/>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5" creationId="{72F84B47-E267-4194-8194-831DB7B5547F}"/>
          </ac:spMkLst>
        </pc:spChg>
        <pc:spChg chg="add">
          <ac:chgData name="Muhammad Syazwan Bin Rusdi" userId="S::muhdsyazwanrusdi@student.usm.my::217e579d-af56-4fbd-aafe-8664f19c56ea" providerId="AD" clId="Web-{C359FCA6-5290-FEF6-5396-47148ABC3FD0}" dt="2022-06-20T03:46:19.943" v="96"/>
          <ac:spMkLst>
            <pc:docMk/>
            <pc:sldMk cId="4173464679" sldId="290"/>
            <ac:spMk id="30" creationId="{2B566528-1B12-4246-9431-5C2D7D081168}"/>
          </ac:spMkLst>
        </pc:spChg>
        <pc:grpChg chg="del">
          <ac:chgData name="Muhammad Syazwan Bin Rusdi" userId="S::muhdsyazwanrusdi@student.usm.my::217e579d-af56-4fbd-aafe-8664f19c56ea" providerId="AD" clId="Web-{C359FCA6-5290-FEF6-5396-47148ABC3FD0}" dt="2022-06-20T03:46:09.364" v="93"/>
          <ac:grpSpMkLst>
            <pc:docMk/>
            <pc:sldMk cId="4173464679" sldId="290"/>
            <ac:grpSpMk id="7" creationId="{828A5161-06F1-46CF-8AD7-844680A59E13}"/>
          </ac:grpSpMkLst>
        </pc:grpChg>
        <pc:grpChg chg="del">
          <ac:chgData name="Muhammad Syazwan Bin Rusdi" userId="S::muhdsyazwanrusdi@student.usm.my::217e579d-af56-4fbd-aafe-8664f19c56ea" providerId="AD" clId="Web-{C359FCA6-5290-FEF6-5396-47148ABC3FD0}" dt="2022-06-20T03:46:09.364" v="93"/>
          <ac:grpSpMkLst>
            <pc:docMk/>
            <pc:sldMk cId="4173464679" sldId="290"/>
            <ac:grpSpMk id="8" creationId="{5995D10D-E9C9-47DB-AE7E-801FEF38F5C9}"/>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2" creationId="{828A5161-06F1-46CF-8AD7-844680A59E13}"/>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6" creationId="{5995D10D-E9C9-47DB-AE7E-801FEF38F5C9}"/>
          </ac:grpSpMkLst>
        </pc:grpChg>
        <pc:picChg chg="add mod">
          <ac:chgData name="Muhammad Syazwan Bin Rusdi" userId="S::muhdsyazwanrusdi@student.usm.my::217e579d-af56-4fbd-aafe-8664f19c56ea" providerId="AD" clId="Web-{C359FCA6-5290-FEF6-5396-47148ABC3FD0}" dt="2022-06-20T03:46:29.927" v="101" actId="14100"/>
          <ac:picMkLst>
            <pc:docMk/>
            <pc:sldMk cId="4173464679" sldId="290"/>
            <ac:picMk id="2" creationId="{B59648D0-ED64-F9E4-FAAD-C5F9CD2556D7}"/>
          </ac:picMkLst>
        </pc:picChg>
        <pc:picChg chg="del">
          <ac:chgData name="Muhammad Syazwan Bin Rusdi" userId="S::muhdsyazwanrusdi@student.usm.my::217e579d-af56-4fbd-aafe-8664f19c56ea" providerId="AD" clId="Web-{C359FCA6-5290-FEF6-5396-47148ABC3FD0}" dt="2022-06-20T03:39:51.256" v="64"/>
          <ac:picMkLst>
            <pc:docMk/>
            <pc:sldMk cId="4173464679" sldId="290"/>
            <ac:picMk id="4" creationId="{0D0E7AD6-2421-39D0-167E-85B23BDEF5E3}"/>
          </ac:picMkLst>
        </pc:picChg>
      </pc:sldChg>
      <pc:sldChg chg="addSp delSp modSp">
        <pc:chgData name="Muhammad Syazwan Bin Rusdi" userId="S::muhdsyazwanrusdi@student.usm.my::217e579d-af56-4fbd-aafe-8664f19c56ea" providerId="AD" clId="Web-{C359FCA6-5290-FEF6-5396-47148ABC3FD0}" dt="2022-06-20T04:01:01.836" v="137" actId="14100"/>
        <pc:sldMkLst>
          <pc:docMk/>
          <pc:sldMk cId="2735004766" sldId="291"/>
        </pc:sldMkLst>
        <pc:spChg chg="mod">
          <ac:chgData name="Muhammad Syazwan Bin Rusdi" userId="S::muhdsyazwanrusdi@student.usm.my::217e579d-af56-4fbd-aafe-8664f19c56ea" providerId="AD" clId="Web-{C359FCA6-5290-FEF6-5396-47148ABC3FD0}" dt="2022-06-20T03:47:42.243" v="133"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C359FCA6-5290-FEF6-5396-47148ABC3FD0}" dt="2022-06-20T04:01:01.836" v="137" actId="14100"/>
          <ac:picMkLst>
            <pc:docMk/>
            <pc:sldMk cId="2735004766" sldId="291"/>
            <ac:picMk id="2" creationId="{0A9D31FE-4575-EFED-A4C7-693BB0E8FCF7}"/>
          </ac:picMkLst>
        </pc:picChg>
        <pc:picChg chg="del">
          <ac:chgData name="Muhammad Syazwan Bin Rusdi" userId="S::muhdsyazwanrusdi@student.usm.my::217e579d-af56-4fbd-aafe-8664f19c56ea" providerId="AD" clId="Web-{C359FCA6-5290-FEF6-5396-47148ABC3FD0}" dt="2022-06-20T03:47:43.946" v="134"/>
          <ac:picMkLst>
            <pc:docMk/>
            <pc:sldMk cId="2735004766" sldId="291"/>
            <ac:picMk id="4" creationId="{647D74BD-7F07-426F-ADAC-305A0A9F58FB}"/>
          </ac:picMkLst>
        </pc:picChg>
      </pc:sldChg>
      <pc:sldChg chg="add del replId">
        <pc:chgData name="Muhammad Syazwan Bin Rusdi" userId="S::muhdsyazwanrusdi@student.usm.my::217e579d-af56-4fbd-aafe-8664f19c56ea" providerId="AD" clId="Web-{C359FCA6-5290-FEF6-5396-47148ABC3FD0}" dt="2022-06-20T03:45:59.442" v="91"/>
        <pc:sldMkLst>
          <pc:docMk/>
          <pc:sldMk cId="680263772" sldId="347"/>
        </pc:sldMkLst>
      </pc:sldChg>
    </pc:docChg>
  </pc:docChgLst>
  <pc:docChgLst>
    <pc:chgData name="Muhammad Syazwan Bin Rusdi" userId="S::muhdsyazwanrusdi@student.usm.my::217e579d-af56-4fbd-aafe-8664f19c56ea" providerId="AD" clId="Web-{2CE4C717-86F5-2492-BC26-D58CAF5FF0DE}"/>
    <pc:docChg chg="addSld delSld modSld">
      <pc:chgData name="Muhammad Syazwan Bin Rusdi" userId="S::muhdsyazwanrusdi@student.usm.my::217e579d-af56-4fbd-aafe-8664f19c56ea" providerId="AD" clId="Web-{2CE4C717-86F5-2492-BC26-D58CAF5FF0DE}" dt="2022-06-20T01:38:59.917" v="415" actId="14100"/>
      <pc:docMkLst>
        <pc:docMk/>
      </pc:docMkLst>
      <pc:sldChg chg="modSp">
        <pc:chgData name="Muhammad Syazwan Bin Rusdi" userId="S::muhdsyazwanrusdi@student.usm.my::217e579d-af56-4fbd-aafe-8664f19c56ea" providerId="AD" clId="Web-{2CE4C717-86F5-2492-BC26-D58CAF5FF0DE}" dt="2022-06-20T00:46:23.588" v="155"/>
        <pc:sldMkLst>
          <pc:docMk/>
          <pc:sldMk cId="4077718849" sldId="327"/>
        </pc:sldMkLst>
        <pc:graphicFrameChg chg="mod modGraphic">
          <ac:chgData name="Muhammad Syazwan Bin Rusdi" userId="S::muhdsyazwanrusdi@student.usm.my::217e579d-af56-4fbd-aafe-8664f19c56ea" providerId="AD" clId="Web-{2CE4C717-86F5-2492-BC26-D58CAF5FF0DE}" dt="2022-06-20T00:46:23.588" v="155"/>
          <ac:graphicFrameMkLst>
            <pc:docMk/>
            <pc:sldMk cId="4077718849" sldId="327"/>
            <ac:graphicFrameMk id="4" creationId="{C32E6807-5B00-B4C2-2CF3-C648DA04D2BD}"/>
          </ac:graphicFrameMkLst>
        </pc:graphicFrameChg>
      </pc:sldChg>
      <pc:sldChg chg="delSp modSp new">
        <pc:chgData name="Muhammad Syazwan Bin Rusdi" userId="S::muhdsyazwanrusdi@student.usm.my::217e579d-af56-4fbd-aafe-8664f19c56ea" providerId="AD" clId="Web-{2CE4C717-86F5-2492-BC26-D58CAF5FF0DE}" dt="2022-06-20T00:43:20.631" v="130" actId="20577"/>
        <pc:sldMkLst>
          <pc:docMk/>
          <pc:sldMk cId="3344349122" sldId="331"/>
        </pc:sldMkLst>
        <pc:spChg chg="del">
          <ac:chgData name="Muhammad Syazwan Bin Rusdi" userId="S::muhdsyazwanrusdi@student.usm.my::217e579d-af56-4fbd-aafe-8664f19c56ea" providerId="AD" clId="Web-{2CE4C717-86F5-2492-BC26-D58CAF5FF0DE}" dt="2022-06-20T00:41:58.817" v="89"/>
          <ac:spMkLst>
            <pc:docMk/>
            <pc:sldMk cId="3344349122" sldId="331"/>
            <ac:spMk id="2" creationId="{C4147683-8D7B-B0C0-014C-DF25693E1364}"/>
          </ac:spMkLst>
        </pc:spChg>
        <pc:spChg chg="mod">
          <ac:chgData name="Muhammad Syazwan Bin Rusdi" userId="S::muhdsyazwanrusdi@student.usm.my::217e579d-af56-4fbd-aafe-8664f19c56ea" providerId="AD" clId="Web-{2CE4C717-86F5-2492-BC26-D58CAF5FF0DE}" dt="2022-06-20T00:43:20.631" v="130" actId="20577"/>
          <ac:spMkLst>
            <pc:docMk/>
            <pc:sldMk cId="3344349122" sldId="331"/>
            <ac:spMk id="3" creationId="{E58A8DA3-1257-70AC-AA8A-6F5AA44050E2}"/>
          </ac:spMkLst>
        </pc:spChg>
      </pc:sldChg>
      <pc:sldChg chg="new del">
        <pc:chgData name="Muhammad Syazwan Bin Rusdi" userId="S::muhdsyazwanrusdi@student.usm.my::217e579d-af56-4fbd-aafe-8664f19c56ea" providerId="AD" clId="Web-{2CE4C717-86F5-2492-BC26-D58CAF5FF0DE}" dt="2022-06-20T01:16:37.093" v="157"/>
        <pc:sldMkLst>
          <pc:docMk/>
          <pc:sldMk cId="2052365616" sldId="332"/>
        </pc:sldMkLst>
      </pc:sldChg>
      <pc:sldChg chg="modSp new">
        <pc:chgData name="Muhammad Syazwan Bin Rusdi" userId="S::muhdsyazwanrusdi@student.usm.my::217e579d-af56-4fbd-aafe-8664f19c56ea" providerId="AD" clId="Web-{2CE4C717-86F5-2492-BC26-D58CAF5FF0DE}" dt="2022-06-20T01:34:44.724" v="376" actId="14100"/>
        <pc:sldMkLst>
          <pc:docMk/>
          <pc:sldMk cId="3402607057" sldId="332"/>
        </pc:sldMkLst>
        <pc:spChg chg="mod">
          <ac:chgData name="Muhammad Syazwan Bin Rusdi" userId="S::muhdsyazwanrusdi@student.usm.my::217e579d-af56-4fbd-aafe-8664f19c56ea" providerId="AD" clId="Web-{2CE4C717-86F5-2492-BC26-D58CAF5FF0DE}" dt="2022-06-20T01:16:53.781" v="164" actId="20577"/>
          <ac:spMkLst>
            <pc:docMk/>
            <pc:sldMk cId="3402607057" sldId="332"/>
            <ac:spMk id="2" creationId="{8DEA592F-49D3-B6CC-4000-83AC8EC0937C}"/>
          </ac:spMkLst>
        </pc:spChg>
        <pc:spChg chg="mod">
          <ac:chgData name="Muhammad Syazwan Bin Rusdi" userId="S::muhdsyazwanrusdi@student.usm.my::217e579d-af56-4fbd-aafe-8664f19c56ea" providerId="AD" clId="Web-{2CE4C717-86F5-2492-BC26-D58CAF5FF0DE}" dt="2022-06-20T01:34:44.724" v="376" actId="14100"/>
          <ac:spMkLst>
            <pc:docMk/>
            <pc:sldMk cId="3402607057" sldId="332"/>
            <ac:spMk id="3" creationId="{3EF36F74-B895-3474-1C31-C2EE77E69D2E}"/>
          </ac:spMkLst>
        </pc:spChg>
      </pc:sldChg>
      <pc:sldChg chg="modSp new">
        <pc:chgData name="Muhammad Syazwan Bin Rusdi" userId="S::muhdsyazwanrusdi@student.usm.my::217e579d-af56-4fbd-aafe-8664f19c56ea" providerId="AD" clId="Web-{2CE4C717-86F5-2492-BC26-D58CAF5FF0DE}" dt="2022-06-20T01:37:31.478" v="393" actId="20577"/>
        <pc:sldMkLst>
          <pc:docMk/>
          <pc:sldMk cId="2402471691" sldId="333"/>
        </pc:sldMkLst>
        <pc:spChg chg="mod">
          <ac:chgData name="Muhammad Syazwan Bin Rusdi" userId="S::muhdsyazwanrusdi@student.usm.my::217e579d-af56-4fbd-aafe-8664f19c56ea" providerId="AD" clId="Web-{2CE4C717-86F5-2492-BC26-D58CAF5FF0DE}" dt="2022-06-20T01:24:26.618" v="207" actId="20577"/>
          <ac:spMkLst>
            <pc:docMk/>
            <pc:sldMk cId="2402471691" sldId="333"/>
            <ac:spMk id="2" creationId="{F496AF7F-986A-01C6-6553-DE0DA3D4D4CA}"/>
          </ac:spMkLst>
        </pc:spChg>
        <pc:spChg chg="mod">
          <ac:chgData name="Muhammad Syazwan Bin Rusdi" userId="S::muhdsyazwanrusdi@student.usm.my::217e579d-af56-4fbd-aafe-8664f19c56ea" providerId="AD" clId="Web-{2CE4C717-86F5-2492-BC26-D58CAF5FF0DE}" dt="2022-06-20T01:37:31.478" v="393" actId="20577"/>
          <ac:spMkLst>
            <pc:docMk/>
            <pc:sldMk cId="2402471691" sldId="333"/>
            <ac:spMk id="3" creationId="{58D47C55-B438-D466-3F71-30166D244A59}"/>
          </ac:spMkLst>
        </pc:spChg>
      </pc:sldChg>
      <pc:sldChg chg="modSp new">
        <pc:chgData name="Muhammad Syazwan Bin Rusdi" userId="S::muhdsyazwanrusdi@student.usm.my::217e579d-af56-4fbd-aafe-8664f19c56ea" providerId="AD" clId="Web-{2CE4C717-86F5-2492-BC26-D58CAF5FF0DE}" dt="2022-06-20T01:38:07.635" v="410" actId="20577"/>
        <pc:sldMkLst>
          <pc:docMk/>
          <pc:sldMk cId="1120319612" sldId="334"/>
        </pc:sldMkLst>
        <pc:spChg chg="mod">
          <ac:chgData name="Muhammad Syazwan Bin Rusdi" userId="S::muhdsyazwanrusdi@student.usm.my::217e579d-af56-4fbd-aafe-8664f19c56ea" providerId="AD" clId="Web-{2CE4C717-86F5-2492-BC26-D58CAF5FF0DE}" dt="2022-06-20T01:29:00.108" v="254" actId="20577"/>
          <ac:spMkLst>
            <pc:docMk/>
            <pc:sldMk cId="1120319612" sldId="334"/>
            <ac:spMk id="2" creationId="{34D12F49-9FC8-7EE3-6E6F-6FEC701B9662}"/>
          </ac:spMkLst>
        </pc:spChg>
        <pc:spChg chg="mod">
          <ac:chgData name="Muhammad Syazwan Bin Rusdi" userId="S::muhdsyazwanrusdi@student.usm.my::217e579d-af56-4fbd-aafe-8664f19c56ea" providerId="AD" clId="Web-{2CE4C717-86F5-2492-BC26-D58CAF5FF0DE}" dt="2022-06-20T01:38:07.635" v="410" actId="20577"/>
          <ac:spMkLst>
            <pc:docMk/>
            <pc:sldMk cId="1120319612" sldId="334"/>
            <ac:spMk id="3" creationId="{F2C6B89F-7740-9A4F-8F72-0ACD8E4CD20F}"/>
          </ac:spMkLst>
        </pc:spChg>
      </pc:sldChg>
      <pc:sldChg chg="modSp new">
        <pc:chgData name="Muhammad Syazwan Bin Rusdi" userId="S::muhdsyazwanrusdi@student.usm.my::217e579d-af56-4fbd-aafe-8664f19c56ea" providerId="AD" clId="Web-{2CE4C717-86F5-2492-BC26-D58CAF5FF0DE}" dt="2022-06-20T01:37:48.275" v="395" actId="20577"/>
        <pc:sldMkLst>
          <pc:docMk/>
          <pc:sldMk cId="2729189975" sldId="335"/>
        </pc:sldMkLst>
        <pc:spChg chg="mod">
          <ac:chgData name="Muhammad Syazwan Bin Rusdi" userId="S::muhdsyazwanrusdi@student.usm.my::217e579d-af56-4fbd-aafe-8664f19c56ea" providerId="AD" clId="Web-{2CE4C717-86F5-2492-BC26-D58CAF5FF0DE}" dt="2022-06-20T01:35:21.131" v="390" actId="20577"/>
          <ac:spMkLst>
            <pc:docMk/>
            <pc:sldMk cId="2729189975" sldId="335"/>
            <ac:spMk id="2" creationId="{47F52475-43F7-D19A-3FEB-48EEA3F78602}"/>
          </ac:spMkLst>
        </pc:spChg>
        <pc:spChg chg="mod">
          <ac:chgData name="Muhammad Syazwan Bin Rusdi" userId="S::muhdsyazwanrusdi@student.usm.my::217e579d-af56-4fbd-aafe-8664f19c56ea" providerId="AD" clId="Web-{2CE4C717-86F5-2492-BC26-D58CAF5FF0DE}" dt="2022-06-20T01:37:48.275" v="395" actId="20577"/>
          <ac:spMkLst>
            <pc:docMk/>
            <pc:sldMk cId="2729189975" sldId="335"/>
            <ac:spMk id="3" creationId="{274681D6-0E7D-0765-0986-BD5067A843BB}"/>
          </ac:spMkLst>
        </pc:spChg>
      </pc:sldChg>
      <pc:sldChg chg="addSp delSp modSp new">
        <pc:chgData name="Muhammad Syazwan Bin Rusdi" userId="S::muhdsyazwanrusdi@student.usm.my::217e579d-af56-4fbd-aafe-8664f19c56ea" providerId="AD" clId="Web-{2CE4C717-86F5-2492-BC26-D58CAF5FF0DE}" dt="2022-06-20T01:38:59.917" v="415" actId="14100"/>
        <pc:sldMkLst>
          <pc:docMk/>
          <pc:sldMk cId="861005885" sldId="336"/>
        </pc:sldMkLst>
        <pc:spChg chg="del">
          <ac:chgData name="Muhammad Syazwan Bin Rusdi" userId="S::muhdsyazwanrusdi@student.usm.my::217e579d-af56-4fbd-aafe-8664f19c56ea" providerId="AD" clId="Web-{2CE4C717-86F5-2492-BC26-D58CAF5FF0DE}" dt="2022-06-20T01:38:57.058" v="414"/>
          <ac:spMkLst>
            <pc:docMk/>
            <pc:sldMk cId="861005885" sldId="336"/>
            <ac:spMk id="2" creationId="{62BECED3-62C9-9034-607A-DC9CE97C0F93}"/>
          </ac:spMkLst>
        </pc:spChg>
        <pc:spChg chg="add del mod">
          <ac:chgData name="Muhammad Syazwan Bin Rusdi" userId="S::muhdsyazwanrusdi@student.usm.my::217e579d-af56-4fbd-aafe-8664f19c56ea" providerId="AD" clId="Web-{2CE4C717-86F5-2492-BC26-D58CAF5FF0DE}" dt="2022-06-20T01:38:59.917" v="415" actId="14100"/>
          <ac:spMkLst>
            <pc:docMk/>
            <pc:sldMk cId="861005885" sldId="336"/>
            <ac:spMk id="3" creationId="{B8B16CB1-3EA1-D8CD-534F-3E7B092B24F4}"/>
          </ac:spMkLst>
        </pc:spChg>
      </pc:sldChg>
    </pc:docChg>
  </pc:docChgLst>
  <pc:docChgLst>
    <pc:chgData name="Muhammad Syazwan Bin Rusdi" userId="S::muhdsyazwanrusdi@student.usm.my::217e579d-af56-4fbd-aafe-8664f19c56ea" providerId="AD" clId="Web-{13C897E5-EEFB-4043-257A-980AEB328CD5}"/>
    <pc:docChg chg="modSld">
      <pc:chgData name="Muhammad Syazwan Bin Rusdi" userId="S::muhdsyazwanrusdi@student.usm.my::217e579d-af56-4fbd-aafe-8664f19c56ea" providerId="AD" clId="Web-{13C897E5-EEFB-4043-257A-980AEB328CD5}" dt="2022-06-23T08:34:55.787" v="16"/>
      <pc:docMkLst>
        <pc:docMk/>
      </pc:docMkLst>
      <pc:sldChg chg="addSp modSp mod setBg addAnim">
        <pc:chgData name="Muhammad Syazwan Bin Rusdi" userId="S::muhdsyazwanrusdi@student.usm.my::217e579d-af56-4fbd-aafe-8664f19c56ea" providerId="AD" clId="Web-{13C897E5-EEFB-4043-257A-980AEB328CD5}" dt="2022-06-23T08:34:39.833" v="15"/>
        <pc:sldMkLst>
          <pc:docMk/>
          <pc:sldMk cId="2886442818" sldId="282"/>
        </pc:sldMkLst>
        <pc:spChg chg="mod">
          <ac:chgData name="Muhammad Syazwan Bin Rusdi" userId="S::muhdsyazwanrusdi@student.usm.my::217e579d-af56-4fbd-aafe-8664f19c56ea" providerId="AD" clId="Web-{13C897E5-EEFB-4043-257A-980AEB328CD5}" dt="2022-06-23T08:34:39.802" v="13"/>
          <ac:spMkLst>
            <pc:docMk/>
            <pc:sldMk cId="2886442818" sldId="282"/>
            <ac:spMk id="2" creationId="{4EED7F14-4046-81B3-D594-1EECDE4734C6}"/>
          </ac:spMkLst>
        </pc:spChg>
        <pc:spChg chg="mod">
          <ac:chgData name="Muhammad Syazwan Bin Rusdi" userId="S::muhdsyazwanrusdi@student.usm.my::217e579d-af56-4fbd-aafe-8664f19c56ea" providerId="AD" clId="Web-{13C897E5-EEFB-4043-257A-980AEB328CD5}" dt="2022-06-23T08:34:39.802" v="13"/>
          <ac:spMkLst>
            <pc:docMk/>
            <pc:sldMk cId="2886442818" sldId="282"/>
            <ac:spMk id="3" creationId="{47DB6759-765C-D49E-4AE9-8B6A6996A0C0}"/>
          </ac:spMkLst>
        </pc:spChg>
        <pc:spChg chg="add">
          <ac:chgData name="Muhammad Syazwan Bin Rusdi" userId="S::muhdsyazwanrusdi@student.usm.my::217e579d-af56-4fbd-aafe-8664f19c56ea" providerId="AD" clId="Web-{13C897E5-EEFB-4043-257A-980AEB328CD5}" dt="2022-06-23T08:34:39.802" v="13"/>
          <ac:spMkLst>
            <pc:docMk/>
            <pc:sldMk cId="2886442818" sldId="282"/>
            <ac:spMk id="9" creationId="{55666830-9A19-4E01-8505-D6C7F9AC5665}"/>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1" creationId="{AE9FC877-7FB6-4D22-9988-35420644E202}"/>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3" creationId="{E41809D1-F12E-46BB-B804-5F209D325E8B}"/>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5" creationId="{AF2F604E-43BE-4DC3-B983-E071523364F8}"/>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7" creationId="{08C9B587-E65E-4B52-B37C-ABEBB6E87928}"/>
          </ac:spMkLst>
        </pc:spChg>
        <pc:picChg chg="add">
          <ac:chgData name="Muhammad Syazwan Bin Rusdi" userId="S::muhdsyazwanrusdi@student.usm.my::217e579d-af56-4fbd-aafe-8664f19c56ea" providerId="AD" clId="Web-{13C897E5-EEFB-4043-257A-980AEB328CD5}" dt="2022-06-23T08:34:39.802" v="13"/>
          <ac:picMkLst>
            <pc:docMk/>
            <pc:sldMk cId="2886442818" sldId="282"/>
            <ac:picMk id="5" creationId="{B112D124-AA4C-D819-B28A-3EC07B1AD90F}"/>
          </ac:picMkLst>
        </pc:picChg>
      </pc:sldChg>
      <pc:sldChg chg="addSp modSp mod setBg">
        <pc:chgData name="Muhammad Syazwan Bin Rusdi" userId="S::muhdsyazwanrusdi@student.usm.my::217e579d-af56-4fbd-aafe-8664f19c56ea" providerId="AD" clId="Web-{13C897E5-EEFB-4043-257A-980AEB328CD5}" dt="2022-06-23T08:34:55.787" v="16"/>
        <pc:sldMkLst>
          <pc:docMk/>
          <pc:sldMk cId="542629517" sldId="288"/>
        </pc:sldMkLst>
        <pc:spChg chg="mod">
          <ac:chgData name="Muhammad Syazwan Bin Rusdi" userId="S::muhdsyazwanrusdi@student.usm.my::217e579d-af56-4fbd-aafe-8664f19c56ea" providerId="AD" clId="Web-{13C897E5-EEFB-4043-257A-980AEB328CD5}" dt="2022-06-23T08:34:55.787" v="16"/>
          <ac:spMkLst>
            <pc:docMk/>
            <pc:sldMk cId="542629517" sldId="288"/>
            <ac:spMk id="2" creationId="{4EED7F14-4046-81B3-D594-1EECDE4734C6}"/>
          </ac:spMkLst>
        </pc:spChg>
        <pc:spChg chg="mod">
          <ac:chgData name="Muhammad Syazwan Bin Rusdi" userId="S::muhdsyazwanrusdi@student.usm.my::217e579d-af56-4fbd-aafe-8664f19c56ea" providerId="AD" clId="Web-{13C897E5-EEFB-4043-257A-980AEB328CD5}" dt="2022-06-23T08:34:55.787" v="16"/>
          <ac:spMkLst>
            <pc:docMk/>
            <pc:sldMk cId="542629517" sldId="288"/>
            <ac:spMk id="3" creationId="{47DB6759-765C-D49E-4AE9-8B6A6996A0C0}"/>
          </ac:spMkLst>
        </pc:spChg>
        <pc:spChg chg="add">
          <ac:chgData name="Muhammad Syazwan Bin Rusdi" userId="S::muhdsyazwanrusdi@student.usm.my::217e579d-af56-4fbd-aafe-8664f19c56ea" providerId="AD" clId="Web-{13C897E5-EEFB-4043-257A-980AEB328CD5}" dt="2022-06-23T08:34:55.787" v="16"/>
          <ac:spMkLst>
            <pc:docMk/>
            <pc:sldMk cId="542629517" sldId="288"/>
            <ac:spMk id="8" creationId="{C475749F-F487-4EFB-ABC7-C1359590EB76}"/>
          </ac:spMkLst>
        </pc:spChg>
        <pc:spChg chg="add">
          <ac:chgData name="Muhammad Syazwan Bin Rusdi" userId="S::muhdsyazwanrusdi@student.usm.my::217e579d-af56-4fbd-aafe-8664f19c56ea" providerId="AD" clId="Web-{13C897E5-EEFB-4043-257A-980AEB328CD5}" dt="2022-06-23T08:34:55.787" v="16"/>
          <ac:spMkLst>
            <pc:docMk/>
            <pc:sldMk cId="542629517" sldId="288"/>
            <ac:spMk id="10" creationId="{16D6FAA8-41A5-46EA-A8AB-E9D2754A6F32}"/>
          </ac:spMkLst>
        </pc:spChg>
      </pc:sldChg>
      <pc:sldChg chg="addSp modSp mod setBg addAnim">
        <pc:chgData name="Muhammad Syazwan Bin Rusdi" userId="S::muhdsyazwanrusdi@student.usm.my::217e579d-af56-4fbd-aafe-8664f19c56ea" providerId="AD" clId="Web-{13C897E5-EEFB-4043-257A-980AEB328CD5}" dt="2022-06-23T08:33:55.472" v="5"/>
        <pc:sldMkLst>
          <pc:docMk/>
          <pc:sldMk cId="704418516" sldId="303"/>
        </pc:sldMkLst>
        <pc:spChg chg="mod">
          <ac:chgData name="Muhammad Syazwan Bin Rusdi" userId="S::muhdsyazwanrusdi@student.usm.my::217e579d-af56-4fbd-aafe-8664f19c56ea" providerId="AD" clId="Web-{13C897E5-EEFB-4043-257A-980AEB328CD5}" dt="2022-06-23T08:33:55.472" v="4"/>
          <ac:spMkLst>
            <pc:docMk/>
            <pc:sldMk cId="704418516" sldId="303"/>
            <ac:spMk id="2" creationId="{CCB2AD71-E864-9CC0-5750-90AE69FF980C}"/>
          </ac:spMkLst>
        </pc:spChg>
        <pc:spChg chg="mod">
          <ac:chgData name="Muhammad Syazwan Bin Rusdi" userId="S::muhdsyazwanrusdi@student.usm.my::217e579d-af56-4fbd-aafe-8664f19c56ea" providerId="AD" clId="Web-{13C897E5-EEFB-4043-257A-980AEB328CD5}" dt="2022-06-23T08:33:55.472" v="4"/>
          <ac:spMkLst>
            <pc:docMk/>
            <pc:sldMk cId="704418516" sldId="303"/>
            <ac:spMk id="3" creationId="{FDF03F9F-29F1-1E79-1220-0B0D4610EA23}"/>
          </ac:spMkLst>
        </pc:spChg>
        <pc:spChg chg="add">
          <ac:chgData name="Muhammad Syazwan Bin Rusdi" userId="S::muhdsyazwanrusdi@student.usm.my::217e579d-af56-4fbd-aafe-8664f19c56ea" providerId="AD" clId="Web-{13C897E5-EEFB-4043-257A-980AEB328CD5}" dt="2022-06-23T08:33:55.472" v="4"/>
          <ac:spMkLst>
            <pc:docMk/>
            <pc:sldMk cId="704418516" sldId="303"/>
            <ac:spMk id="8" creationId="{BAD76F3E-3A97-486B-B402-44400A8B9173}"/>
          </ac:spMkLst>
        </pc:spChg>
        <pc:spChg chg="add">
          <ac:chgData name="Muhammad Syazwan Bin Rusdi" userId="S::muhdsyazwanrusdi@student.usm.my::217e579d-af56-4fbd-aafe-8664f19c56ea" providerId="AD" clId="Web-{13C897E5-EEFB-4043-257A-980AEB328CD5}" dt="2022-06-23T08:33:55.472" v="4"/>
          <ac:spMkLst>
            <pc:docMk/>
            <pc:sldMk cId="704418516" sldId="303"/>
            <ac:spMk id="10" creationId="{391F6B52-91F4-4AEB-B6DB-29FEBCF28C8B}"/>
          </ac:spMkLst>
        </pc:spChg>
        <pc:spChg chg="add">
          <ac:chgData name="Muhammad Syazwan Bin Rusdi" userId="S::muhdsyazwanrusdi@student.usm.my::217e579d-af56-4fbd-aafe-8664f19c56ea" providerId="AD" clId="Web-{13C897E5-EEFB-4043-257A-980AEB328CD5}" dt="2022-06-23T08:33:55.472" v="4"/>
          <ac:spMkLst>
            <pc:docMk/>
            <pc:sldMk cId="704418516" sldId="303"/>
            <ac:spMk id="12" creationId="{2CD6F061-7C53-44F4-9794-953DB70A451B}"/>
          </ac:spMkLst>
        </pc:spChg>
      </pc:sldChg>
      <pc:sldChg chg="addSp delSp modSp addAnim delAnim">
        <pc:chgData name="Muhammad Syazwan Bin Rusdi" userId="S::muhdsyazwanrusdi@student.usm.my::217e579d-af56-4fbd-aafe-8664f19c56ea" providerId="AD" clId="Web-{13C897E5-EEFB-4043-257A-980AEB328CD5}" dt="2022-06-23T08:34:04.988" v="11"/>
        <pc:sldMkLst>
          <pc:docMk/>
          <pc:sldMk cId="3866690188" sldId="304"/>
        </pc:sldMkLst>
        <pc:spChg chg="mod">
          <ac:chgData name="Muhammad Syazwan Bin Rusdi" userId="S::muhdsyazwanrusdi@student.usm.my::217e579d-af56-4fbd-aafe-8664f19c56ea" providerId="AD" clId="Web-{13C897E5-EEFB-4043-257A-980AEB328CD5}" dt="2022-06-23T08:34:04.988" v="10"/>
          <ac:spMkLst>
            <pc:docMk/>
            <pc:sldMk cId="3866690188" sldId="304"/>
            <ac:spMk id="2" creationId="{1796A4D2-E448-7B76-A283-1AC45CB82A6E}"/>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8" creationId="{5FB946D7-1CA4-446E-8795-007CACFDEB88}"/>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10" creationId="{192416F2-BC84-4D7C-80C6-6296C10C3819}"/>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7" creationId="{FFD48BC7-DC40-47DE-87EE-9F4B6ECB9ABB}"/>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9" creationId="{E502BBC7-2C76-46F3-BC24-5985BC13DB88}"/>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1" creationId="{C7F28D52-2A5F-4D23-81AE-7CB8B591C7AF}"/>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3" creationId="{3629484E-3792-4B3D-89AD-7C8A1ED0E0D4}"/>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5" creationId="{BAD76F3E-3A97-486B-B402-44400A8B9173}"/>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6" creationId="{391F6B52-91F4-4AEB-B6DB-29FEBCF28C8B}"/>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7" creationId="{2CD6F061-7C53-44F4-9794-953DB70A451B}"/>
          </ac:spMkLst>
        </pc:spChg>
        <pc:cxnChg chg="add del">
          <ac:chgData name="Muhammad Syazwan Bin Rusdi" userId="S::muhdsyazwanrusdi@student.usm.my::217e579d-af56-4fbd-aafe-8664f19c56ea" providerId="AD" clId="Web-{13C897E5-EEFB-4043-257A-980AEB328CD5}" dt="2022-06-23T08:34:04.988" v="10"/>
          <ac:cxnSpMkLst>
            <pc:docMk/>
            <pc:sldMk cId="3866690188" sldId="304"/>
            <ac:cxnSpMk id="12" creationId="{2330623A-AB89-4E04-AC9A-2BAFBF85AE3A}"/>
          </ac:cxnSpMkLst>
        </pc:cxnChg>
      </pc:sldChg>
      <pc:sldChg chg="addSp modSp mod setBg">
        <pc:chgData name="Muhammad Syazwan Bin Rusdi" userId="S::muhdsyazwanrusdi@student.usm.my::217e579d-af56-4fbd-aafe-8664f19c56ea" providerId="AD" clId="Web-{13C897E5-EEFB-4043-257A-980AEB328CD5}" dt="2022-06-23T08:34:23.848" v="12"/>
        <pc:sldMkLst>
          <pc:docMk/>
          <pc:sldMk cId="1792865810" sldId="310"/>
        </pc:sldMkLst>
        <pc:spChg chg="mod">
          <ac:chgData name="Muhammad Syazwan Bin Rusdi" userId="S::muhdsyazwanrusdi@student.usm.my::217e579d-af56-4fbd-aafe-8664f19c56ea" providerId="AD" clId="Web-{13C897E5-EEFB-4043-257A-980AEB328CD5}" dt="2022-06-23T08:34:23.848" v="12"/>
          <ac:spMkLst>
            <pc:docMk/>
            <pc:sldMk cId="1792865810" sldId="310"/>
            <ac:spMk id="2" creationId="{65A6337D-D480-A029-C9E7-DD53FC13F97F}"/>
          </ac:spMkLst>
        </pc:spChg>
        <pc:spChg chg="mod">
          <ac:chgData name="Muhammad Syazwan Bin Rusdi" userId="S::muhdsyazwanrusdi@student.usm.my::217e579d-af56-4fbd-aafe-8664f19c56ea" providerId="AD" clId="Web-{13C897E5-EEFB-4043-257A-980AEB328CD5}" dt="2022-06-23T08:34:23.848" v="12"/>
          <ac:spMkLst>
            <pc:docMk/>
            <pc:sldMk cId="1792865810" sldId="310"/>
            <ac:spMk id="3" creationId="{D0C69E90-B79F-8A0A-B4EE-F4E5263C1E9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9" creationId="{55666830-9A19-4E01-8505-D6C7F9AC5665}"/>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1" creationId="{AE9FC877-7FB6-4D22-9988-35420644E202}"/>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3" creationId="{E41809D1-F12E-46BB-B804-5F209D325E8B}"/>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5" creationId="{AF2F604E-43BE-4DC3-B983-E071523364F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7" creationId="{08C9B587-E65E-4B52-B37C-ABEBB6E87928}"/>
          </ac:spMkLst>
        </pc:spChg>
        <pc:picChg chg="add">
          <ac:chgData name="Muhammad Syazwan Bin Rusdi" userId="S::muhdsyazwanrusdi@student.usm.my::217e579d-af56-4fbd-aafe-8664f19c56ea" providerId="AD" clId="Web-{13C897E5-EEFB-4043-257A-980AEB328CD5}" dt="2022-06-23T08:34:23.848" v="12"/>
          <ac:picMkLst>
            <pc:docMk/>
            <pc:sldMk cId="1792865810" sldId="310"/>
            <ac:picMk id="5" creationId="{44E6181B-D3DD-FC69-B762-CFCE7B024B5A}"/>
          </ac:picMkLst>
        </pc:picChg>
      </pc:sldChg>
      <pc:sldChg chg="addSp modSp mod setBg">
        <pc:chgData name="Muhammad Syazwan Bin Rusdi" userId="S::muhdsyazwanrusdi@student.usm.my::217e579d-af56-4fbd-aafe-8664f19c56ea" providerId="AD" clId="Web-{13C897E5-EEFB-4043-257A-980AEB328CD5}" dt="2022-06-23T08:33:07.018" v="0"/>
        <pc:sldMkLst>
          <pc:docMk/>
          <pc:sldMk cId="3671507245" sldId="328"/>
        </pc:sldMkLst>
        <pc:spChg chg="mod">
          <ac:chgData name="Muhammad Syazwan Bin Rusdi" userId="S::muhdsyazwanrusdi@student.usm.my::217e579d-af56-4fbd-aafe-8664f19c56ea" providerId="AD" clId="Web-{13C897E5-EEFB-4043-257A-980AEB328CD5}" dt="2022-06-23T08:33:07.018" v="0"/>
          <ac:spMkLst>
            <pc:docMk/>
            <pc:sldMk cId="3671507245" sldId="328"/>
            <ac:spMk id="2" creationId="{B2684420-4EA5-2841-DA4E-850351CF05AE}"/>
          </ac:spMkLst>
        </pc:spChg>
        <pc:spChg chg="mod">
          <ac:chgData name="Muhammad Syazwan Bin Rusdi" userId="S::muhdsyazwanrusdi@student.usm.my::217e579d-af56-4fbd-aafe-8664f19c56ea" providerId="AD" clId="Web-{13C897E5-EEFB-4043-257A-980AEB328CD5}" dt="2022-06-23T08:33:07.018" v="0"/>
          <ac:spMkLst>
            <pc:docMk/>
            <pc:sldMk cId="3671507245" sldId="328"/>
            <ac:spMk id="3" creationId="{6C954870-B683-E7F3-DADC-4823281BAD4D}"/>
          </ac:spMkLst>
        </pc:spChg>
        <pc:spChg chg="add">
          <ac:chgData name="Muhammad Syazwan Bin Rusdi" userId="S::muhdsyazwanrusdi@student.usm.my::217e579d-af56-4fbd-aafe-8664f19c56ea" providerId="AD" clId="Web-{13C897E5-EEFB-4043-257A-980AEB328CD5}" dt="2022-06-23T08:33:07.018" v="0"/>
          <ac:spMkLst>
            <pc:docMk/>
            <pc:sldMk cId="3671507245" sldId="328"/>
            <ac:spMk id="8" creationId="{FFD48BC7-DC40-47DE-87EE-9F4B6ECB9ABB}"/>
          </ac:spMkLst>
        </pc:spChg>
        <pc:spChg chg="add">
          <ac:chgData name="Muhammad Syazwan Bin Rusdi" userId="S::muhdsyazwanrusdi@student.usm.my::217e579d-af56-4fbd-aafe-8664f19c56ea" providerId="AD" clId="Web-{13C897E5-EEFB-4043-257A-980AEB328CD5}" dt="2022-06-23T08:33:07.018" v="0"/>
          <ac:spMkLst>
            <pc:docMk/>
            <pc:sldMk cId="3671507245" sldId="328"/>
            <ac:spMk id="10" creationId="{E502BBC7-2C76-46F3-BC24-5985BC13DB88}"/>
          </ac:spMkLst>
        </pc:spChg>
        <pc:spChg chg="add">
          <ac:chgData name="Muhammad Syazwan Bin Rusdi" userId="S::muhdsyazwanrusdi@student.usm.my::217e579d-af56-4fbd-aafe-8664f19c56ea" providerId="AD" clId="Web-{13C897E5-EEFB-4043-257A-980AEB328CD5}" dt="2022-06-23T08:33:07.018" v="0"/>
          <ac:spMkLst>
            <pc:docMk/>
            <pc:sldMk cId="3671507245" sldId="328"/>
            <ac:spMk id="12" creationId="{C7F28D52-2A5F-4D23-81AE-7CB8B591C7AF}"/>
          </ac:spMkLst>
        </pc:spChg>
        <pc:spChg chg="add">
          <ac:chgData name="Muhammad Syazwan Bin Rusdi" userId="S::muhdsyazwanrusdi@student.usm.my::217e579d-af56-4fbd-aafe-8664f19c56ea" providerId="AD" clId="Web-{13C897E5-EEFB-4043-257A-980AEB328CD5}" dt="2022-06-23T08:33:07.018" v="0"/>
          <ac:spMkLst>
            <pc:docMk/>
            <pc:sldMk cId="3671507245" sldId="328"/>
            <ac:spMk id="14" creationId="{3629484E-3792-4B3D-89AD-7C8A1ED0E0D4}"/>
          </ac:spMkLst>
        </pc:spChg>
      </pc:sldChg>
      <pc:sldChg chg="addSp modSp mod setBg">
        <pc:chgData name="Muhammad Syazwan Bin Rusdi" userId="S::muhdsyazwanrusdi@student.usm.my::217e579d-af56-4fbd-aafe-8664f19c56ea" providerId="AD" clId="Web-{13C897E5-EEFB-4043-257A-980AEB328CD5}" dt="2022-06-23T08:33:45.269" v="3"/>
        <pc:sldMkLst>
          <pc:docMk/>
          <pc:sldMk cId="3402607057" sldId="332"/>
        </pc:sldMkLst>
        <pc:spChg chg="mod">
          <ac:chgData name="Muhammad Syazwan Bin Rusdi" userId="S::muhdsyazwanrusdi@student.usm.my::217e579d-af56-4fbd-aafe-8664f19c56ea" providerId="AD" clId="Web-{13C897E5-EEFB-4043-257A-980AEB328CD5}" dt="2022-06-23T08:33:45.269" v="3"/>
          <ac:spMkLst>
            <pc:docMk/>
            <pc:sldMk cId="3402607057" sldId="332"/>
            <ac:spMk id="2" creationId="{8DEA592F-49D3-B6CC-4000-83AC8EC0937C}"/>
          </ac:spMkLst>
        </pc:spChg>
        <pc:spChg chg="mod">
          <ac:chgData name="Muhammad Syazwan Bin Rusdi" userId="S::muhdsyazwanrusdi@student.usm.my::217e579d-af56-4fbd-aafe-8664f19c56ea" providerId="AD" clId="Web-{13C897E5-EEFB-4043-257A-980AEB328CD5}" dt="2022-06-23T08:33:45.269" v="3"/>
          <ac:spMkLst>
            <pc:docMk/>
            <pc:sldMk cId="3402607057" sldId="332"/>
            <ac:spMk id="3" creationId="{3EF36F74-B895-3474-1C31-C2EE77E69D2E}"/>
          </ac:spMkLst>
        </pc:spChg>
        <pc:spChg chg="add">
          <ac:chgData name="Muhammad Syazwan Bin Rusdi" userId="S::muhdsyazwanrusdi@student.usm.my::217e579d-af56-4fbd-aafe-8664f19c56ea" providerId="AD" clId="Web-{13C897E5-EEFB-4043-257A-980AEB328CD5}" dt="2022-06-23T08:33:45.269" v="3"/>
          <ac:spMkLst>
            <pc:docMk/>
            <pc:sldMk cId="3402607057" sldId="332"/>
            <ac:spMk id="8" creationId="{2A8AA5BC-4F7A-4226-8F99-6D824B226A97}"/>
          </ac:spMkLst>
        </pc:spChg>
        <pc:spChg chg="add">
          <ac:chgData name="Muhammad Syazwan Bin Rusdi" userId="S::muhdsyazwanrusdi@student.usm.my::217e579d-af56-4fbd-aafe-8664f19c56ea" providerId="AD" clId="Web-{13C897E5-EEFB-4043-257A-980AEB328CD5}" dt="2022-06-23T08:33:45.269" v="3"/>
          <ac:spMkLst>
            <pc:docMk/>
            <pc:sldMk cId="3402607057" sldId="332"/>
            <ac:spMk id="12" creationId="{5BC87C3E-1040-4EE4-9BDB-9537F7A1B335}"/>
          </ac:spMkLst>
        </pc:spChg>
        <pc:cxnChg chg="add">
          <ac:chgData name="Muhammad Syazwan Bin Rusdi" userId="S::muhdsyazwanrusdi@student.usm.my::217e579d-af56-4fbd-aafe-8664f19c56ea" providerId="AD" clId="Web-{13C897E5-EEFB-4043-257A-980AEB328CD5}" dt="2022-06-23T08:33:45.269" v="3"/>
          <ac:cxnSpMkLst>
            <pc:docMk/>
            <pc:sldMk cId="3402607057" sldId="332"/>
            <ac:cxnSpMk id="10" creationId="{911DBBF1-3229-4BD9-B3D1-B4CA571E7431}"/>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4" creationId="{42CDBECE-872A-4C73-9DC1-BB4E805E2CF5}"/>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6" creationId="{F5CD5A0B-CDD7-427C-AA42-2EECFDFA1811}"/>
          </ac:cxnSpMkLst>
        </pc:cxnChg>
      </pc:sldChg>
      <pc:sldChg chg="addSp modSp mod setBg addAnim">
        <pc:chgData name="Muhammad Syazwan Bin Rusdi" userId="S::muhdsyazwanrusdi@student.usm.my::217e579d-af56-4fbd-aafe-8664f19c56ea" providerId="AD" clId="Web-{13C897E5-EEFB-4043-257A-980AEB328CD5}" dt="2022-06-23T08:33:25.799" v="2"/>
        <pc:sldMkLst>
          <pc:docMk/>
          <pc:sldMk cId="2204807189" sldId="337"/>
        </pc:sldMkLst>
        <pc:spChg chg="mod">
          <ac:chgData name="Muhammad Syazwan Bin Rusdi" userId="S::muhdsyazwanrusdi@student.usm.my::217e579d-af56-4fbd-aafe-8664f19c56ea" providerId="AD" clId="Web-{13C897E5-EEFB-4043-257A-980AEB328CD5}" dt="2022-06-23T08:33:25.799" v="1"/>
          <ac:spMkLst>
            <pc:docMk/>
            <pc:sldMk cId="2204807189" sldId="337"/>
            <ac:spMk id="2" creationId="{D455D49E-2D84-0E3F-5347-7027F4AFACB5}"/>
          </ac:spMkLst>
        </pc:spChg>
        <pc:spChg chg="mod">
          <ac:chgData name="Muhammad Syazwan Bin Rusdi" userId="S::muhdsyazwanrusdi@student.usm.my::217e579d-af56-4fbd-aafe-8664f19c56ea" providerId="AD" clId="Web-{13C897E5-EEFB-4043-257A-980AEB328CD5}" dt="2022-06-23T08:33:25.799" v="1"/>
          <ac:spMkLst>
            <pc:docMk/>
            <pc:sldMk cId="2204807189" sldId="337"/>
            <ac:spMk id="3" creationId="{F2FEA72E-5A85-5C5C-5E22-57A46058F1A2}"/>
          </ac:spMkLst>
        </pc:spChg>
        <pc:spChg chg="add">
          <ac:chgData name="Muhammad Syazwan Bin Rusdi" userId="S::muhdsyazwanrusdi@student.usm.my::217e579d-af56-4fbd-aafe-8664f19c56ea" providerId="AD" clId="Web-{13C897E5-EEFB-4043-257A-980AEB328CD5}" dt="2022-06-23T08:33:25.799" v="1"/>
          <ac:spMkLst>
            <pc:docMk/>
            <pc:sldMk cId="2204807189" sldId="337"/>
            <ac:spMk id="8" creationId="{FFD48BC7-DC40-47DE-87EE-9F4B6ECB9ABB}"/>
          </ac:spMkLst>
        </pc:spChg>
        <pc:spChg chg="add">
          <ac:chgData name="Muhammad Syazwan Bin Rusdi" userId="S::muhdsyazwanrusdi@student.usm.my::217e579d-af56-4fbd-aafe-8664f19c56ea" providerId="AD" clId="Web-{13C897E5-EEFB-4043-257A-980AEB328CD5}" dt="2022-06-23T08:33:25.799" v="1"/>
          <ac:spMkLst>
            <pc:docMk/>
            <pc:sldMk cId="2204807189" sldId="337"/>
            <ac:spMk id="10" creationId="{E502BBC7-2C76-46F3-BC24-5985BC13DB88}"/>
          </ac:spMkLst>
        </pc:spChg>
        <pc:spChg chg="add">
          <ac:chgData name="Muhammad Syazwan Bin Rusdi" userId="S::muhdsyazwanrusdi@student.usm.my::217e579d-af56-4fbd-aafe-8664f19c56ea" providerId="AD" clId="Web-{13C897E5-EEFB-4043-257A-980AEB328CD5}" dt="2022-06-23T08:33:25.799" v="1"/>
          <ac:spMkLst>
            <pc:docMk/>
            <pc:sldMk cId="2204807189" sldId="337"/>
            <ac:spMk id="12" creationId="{C7F28D52-2A5F-4D23-81AE-7CB8B591C7AF}"/>
          </ac:spMkLst>
        </pc:spChg>
        <pc:spChg chg="add">
          <ac:chgData name="Muhammad Syazwan Bin Rusdi" userId="S::muhdsyazwanrusdi@student.usm.my::217e579d-af56-4fbd-aafe-8664f19c56ea" providerId="AD" clId="Web-{13C897E5-EEFB-4043-257A-980AEB328CD5}" dt="2022-06-23T08:33:25.799" v="1"/>
          <ac:spMkLst>
            <pc:docMk/>
            <pc:sldMk cId="2204807189" sldId="337"/>
            <ac:spMk id="14" creationId="{3629484E-3792-4B3D-89AD-7C8A1ED0E0D4}"/>
          </ac:spMkLst>
        </pc:spChg>
      </pc:sldChg>
    </pc:docChg>
  </pc:docChgLst>
  <pc:docChgLst>
    <pc:chgData name="Muhammad Syazwan Bin Rusdi" userId="S::muhdsyazwanrusdi@student.usm.my::217e579d-af56-4fbd-aafe-8664f19c56ea" providerId="AD" clId="Web-{292F2C11-5B6B-5E46-EE18-1A057F97A7C5}"/>
    <pc:docChg chg="modSld">
      <pc:chgData name="Muhammad Syazwan Bin Rusdi" userId="S::muhdsyazwanrusdi@student.usm.my::217e579d-af56-4fbd-aafe-8664f19c56ea" providerId="AD" clId="Web-{292F2C11-5B6B-5E46-EE18-1A057F97A7C5}" dt="2022-06-20T02:59:09.758" v="33" actId="20577"/>
      <pc:docMkLst>
        <pc:docMk/>
      </pc:docMkLst>
      <pc:sldChg chg="modSp">
        <pc:chgData name="Muhammad Syazwan Bin Rusdi" userId="S::muhdsyazwanrusdi@student.usm.my::217e579d-af56-4fbd-aafe-8664f19c56ea" providerId="AD" clId="Web-{292F2C11-5B6B-5E46-EE18-1A057F97A7C5}" dt="2022-06-20T02:58:48.085" v="27" actId="20577"/>
        <pc:sldMkLst>
          <pc:docMk/>
          <pc:sldMk cId="861005885" sldId="336"/>
        </pc:sldMkLst>
        <pc:spChg chg="mod">
          <ac:chgData name="Muhammad Syazwan Bin Rusdi" userId="S::muhdsyazwanrusdi@student.usm.my::217e579d-af56-4fbd-aafe-8664f19c56ea" providerId="AD" clId="Web-{292F2C11-5B6B-5E46-EE18-1A057F97A7C5}" dt="2022-06-20T02:58:48.085" v="27" actId="20577"/>
          <ac:spMkLst>
            <pc:docMk/>
            <pc:sldMk cId="861005885" sldId="336"/>
            <ac:spMk id="3" creationId="{B8B16CB1-3EA1-D8CD-534F-3E7B092B24F4}"/>
          </ac:spMkLst>
        </pc:spChg>
      </pc:sldChg>
      <pc:sldChg chg="modSp">
        <pc:chgData name="Muhammad Syazwan Bin Rusdi" userId="S::muhdsyazwanrusdi@student.usm.my::217e579d-af56-4fbd-aafe-8664f19c56ea" providerId="AD" clId="Web-{292F2C11-5B6B-5E46-EE18-1A057F97A7C5}" dt="2022-06-20T02:53:04.560" v="4" actId="20577"/>
        <pc:sldMkLst>
          <pc:docMk/>
          <pc:sldMk cId="1050831240" sldId="339"/>
        </pc:sldMkLst>
        <pc:spChg chg="mod">
          <ac:chgData name="Muhammad Syazwan Bin Rusdi" userId="S::muhdsyazwanrusdi@student.usm.my::217e579d-af56-4fbd-aafe-8664f19c56ea" providerId="AD" clId="Web-{292F2C11-5B6B-5E46-EE18-1A057F97A7C5}" dt="2022-06-20T02:53:04.560" v="4" actId="20577"/>
          <ac:spMkLst>
            <pc:docMk/>
            <pc:sldMk cId="1050831240" sldId="339"/>
            <ac:spMk id="2" creationId="{B0569E4C-74DD-0FB1-7937-FFA907378449}"/>
          </ac:spMkLst>
        </pc:spChg>
      </pc:sldChg>
      <pc:sldChg chg="modSp">
        <pc:chgData name="Muhammad Syazwan Bin Rusdi" userId="S::muhdsyazwanrusdi@student.usm.my::217e579d-af56-4fbd-aafe-8664f19c56ea" providerId="AD" clId="Web-{292F2C11-5B6B-5E46-EE18-1A057F97A7C5}" dt="2022-06-20T02:59:09.758" v="33" actId="20577"/>
        <pc:sldMkLst>
          <pc:docMk/>
          <pc:sldMk cId="1024447000" sldId="346"/>
        </pc:sldMkLst>
        <pc:spChg chg="mod">
          <ac:chgData name="Muhammad Syazwan Bin Rusdi" userId="S::muhdsyazwanrusdi@student.usm.my::217e579d-af56-4fbd-aafe-8664f19c56ea" providerId="AD" clId="Web-{292F2C11-5B6B-5E46-EE18-1A057F97A7C5}" dt="2022-06-20T02:59:09.758" v="33" actId="20577"/>
          <ac:spMkLst>
            <pc:docMk/>
            <pc:sldMk cId="1024447000" sldId="346"/>
            <ac:spMk id="3" creationId="{67DF011B-D192-35D5-28B3-AE6E956B43A1}"/>
          </ac:spMkLst>
        </pc:spChg>
      </pc:sldChg>
    </pc:docChg>
  </pc:docChgLst>
  <pc:docChgLst>
    <pc:chgData name="Muhammad Syazwan Bin Rusdi" userId="S::muhdsyazwanrusdi@student.usm.my::217e579d-af56-4fbd-aafe-8664f19c56ea" providerId="AD" clId="Web-{CF69BF29-99D4-65A8-D63C-A0E356062458}"/>
    <pc:docChg chg="addSld delSld modSld sldOrd">
      <pc:chgData name="Muhammad Syazwan Bin Rusdi" userId="S::muhdsyazwanrusdi@student.usm.my::217e579d-af56-4fbd-aafe-8664f19c56ea" providerId="AD" clId="Web-{CF69BF29-99D4-65A8-D63C-A0E356062458}" dt="2022-06-20T02:35:59.488" v="1100"/>
      <pc:docMkLst>
        <pc:docMk/>
      </pc:docMkLst>
      <pc:sldChg chg="ord">
        <pc:chgData name="Muhammad Syazwan Bin Rusdi" userId="S::muhdsyazwanrusdi@student.usm.my::217e579d-af56-4fbd-aafe-8664f19c56ea" providerId="AD" clId="Web-{CF69BF29-99D4-65A8-D63C-A0E356062458}" dt="2022-06-20T01:54:00.726" v="42"/>
        <pc:sldMkLst>
          <pc:docMk/>
          <pc:sldMk cId="3402607057" sldId="332"/>
        </pc:sldMkLst>
      </pc:sldChg>
      <pc:sldChg chg="addSp modSp">
        <pc:chgData name="Muhammad Syazwan Bin Rusdi" userId="S::muhdsyazwanrusdi@student.usm.my::217e579d-af56-4fbd-aafe-8664f19c56ea" providerId="AD" clId="Web-{CF69BF29-99D4-65A8-D63C-A0E356062458}" dt="2022-06-20T02:08:21.929" v="143" actId="20577"/>
        <pc:sldMkLst>
          <pc:docMk/>
          <pc:sldMk cId="2402471691" sldId="333"/>
        </pc:sldMkLst>
        <pc:spChg chg="mod">
          <ac:chgData name="Muhammad Syazwan Bin Rusdi" userId="S::muhdsyazwanrusdi@student.usm.my::217e579d-af56-4fbd-aafe-8664f19c56ea" providerId="AD" clId="Web-{CF69BF29-99D4-65A8-D63C-A0E356062458}" dt="2022-06-20T02:08:21.929" v="143" actId="20577"/>
          <ac:spMkLst>
            <pc:docMk/>
            <pc:sldMk cId="2402471691" sldId="333"/>
            <ac:spMk id="3" creationId="{58D47C55-B438-D466-3F71-30166D244A59}"/>
          </ac:spMkLst>
        </pc:spChg>
        <pc:picChg chg="add mod">
          <ac:chgData name="Muhammad Syazwan Bin Rusdi" userId="S::muhdsyazwanrusdi@student.usm.my::217e579d-af56-4fbd-aafe-8664f19c56ea" providerId="AD" clId="Web-{CF69BF29-99D4-65A8-D63C-A0E356062458}" dt="2022-06-20T02:07:20.583" v="141" actId="1076"/>
          <ac:picMkLst>
            <pc:docMk/>
            <pc:sldMk cId="2402471691" sldId="333"/>
            <ac:picMk id="4" creationId="{7F89C70A-D7FE-619D-D76B-44D4FE9A200C}"/>
          </ac:picMkLst>
        </pc:picChg>
      </pc:sldChg>
      <pc:sldChg chg="addSp modSp">
        <pc:chgData name="Muhammad Syazwan Bin Rusdi" userId="S::muhdsyazwanrusdi@student.usm.my::217e579d-af56-4fbd-aafe-8664f19c56ea" providerId="AD" clId="Web-{CF69BF29-99D4-65A8-D63C-A0E356062458}" dt="2022-06-20T02:10:35.949" v="167" actId="1076"/>
        <pc:sldMkLst>
          <pc:docMk/>
          <pc:sldMk cId="1120319612" sldId="334"/>
        </pc:sldMkLst>
        <pc:spChg chg="mod">
          <ac:chgData name="Muhammad Syazwan Bin Rusdi" userId="S::muhdsyazwanrusdi@student.usm.my::217e579d-af56-4fbd-aafe-8664f19c56ea" providerId="AD" clId="Web-{CF69BF29-99D4-65A8-D63C-A0E356062458}" dt="2022-06-20T02:10:31.636" v="164" actId="20577"/>
          <ac:spMkLst>
            <pc:docMk/>
            <pc:sldMk cId="1120319612" sldId="334"/>
            <ac:spMk id="3" creationId="{F2C6B89F-7740-9A4F-8F72-0ACD8E4CD20F}"/>
          </ac:spMkLst>
        </pc:spChg>
        <pc:picChg chg="add mod">
          <ac:chgData name="Muhammad Syazwan Bin Rusdi" userId="S::muhdsyazwanrusdi@student.usm.my::217e579d-af56-4fbd-aafe-8664f19c56ea" providerId="AD" clId="Web-{CF69BF29-99D4-65A8-D63C-A0E356062458}" dt="2022-06-20T02:10:35.949" v="167" actId="1076"/>
          <ac:picMkLst>
            <pc:docMk/>
            <pc:sldMk cId="1120319612" sldId="334"/>
            <ac:picMk id="4" creationId="{E20F2714-DFB3-8126-3AF9-B5CA3C856F97}"/>
          </ac:picMkLst>
        </pc:picChg>
      </pc:sldChg>
      <pc:sldChg chg="addSp delSp modSp mod setBg">
        <pc:chgData name="Muhammad Syazwan Bin Rusdi" userId="S::muhdsyazwanrusdi@student.usm.my::217e579d-af56-4fbd-aafe-8664f19c56ea" providerId="AD" clId="Web-{CF69BF29-99D4-65A8-D63C-A0E356062458}" dt="2022-06-20T02:20:40.799" v="497" actId="20577"/>
        <pc:sldMkLst>
          <pc:docMk/>
          <pc:sldMk cId="2729189975" sldId="335"/>
        </pc:sldMkLst>
        <pc:spChg chg="mod">
          <ac:chgData name="Muhammad Syazwan Bin Rusdi" userId="S::muhdsyazwanrusdi@student.usm.my::217e579d-af56-4fbd-aafe-8664f19c56ea" providerId="AD" clId="Web-{CF69BF29-99D4-65A8-D63C-A0E356062458}" dt="2022-06-20T02:19:49.578" v="456"/>
          <ac:spMkLst>
            <pc:docMk/>
            <pc:sldMk cId="2729189975" sldId="335"/>
            <ac:spMk id="2" creationId="{47F52475-43F7-D19A-3FEB-48EEA3F78602}"/>
          </ac:spMkLst>
        </pc:spChg>
        <pc:spChg chg="mod">
          <ac:chgData name="Muhammad Syazwan Bin Rusdi" userId="S::muhdsyazwanrusdi@student.usm.my::217e579d-af56-4fbd-aafe-8664f19c56ea" providerId="AD" clId="Web-{CF69BF29-99D4-65A8-D63C-A0E356062458}" dt="2022-06-20T02:20:40.799" v="497" actId="20577"/>
          <ac:spMkLst>
            <pc:docMk/>
            <pc:sldMk cId="2729189975" sldId="335"/>
            <ac:spMk id="3" creationId="{274681D6-0E7D-0765-0986-BD5067A843BB}"/>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9" creationId="{1E020063-2385-44AC-BD67-258E1F0B9FCE}"/>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11" creationId="{7E014A0B-5338-4077-AFE9-A90D04D4492B}"/>
          </ac:spMkLst>
        </pc:spChg>
        <pc:spChg chg="add del">
          <ac:chgData name="Muhammad Syazwan Bin Rusdi" userId="S::muhdsyazwanrusdi@student.usm.my::217e579d-af56-4fbd-aafe-8664f19c56ea" providerId="AD" clId="Web-{CF69BF29-99D4-65A8-D63C-A0E356062458}" dt="2022-06-20T02:19:49.578" v="456"/>
          <ac:spMkLst>
            <pc:docMk/>
            <pc:sldMk cId="2729189975" sldId="335"/>
            <ac:spMk id="25" creationId="{DD38EE57-B708-47C9-A4A4-E25F09FAB029}"/>
          </ac:spMkLst>
        </pc:spChg>
        <pc:grpChg chg="add del">
          <ac:chgData name="Muhammad Syazwan Bin Rusdi" userId="S::muhdsyazwanrusdi@student.usm.my::217e579d-af56-4fbd-aafe-8664f19c56ea" providerId="AD" clId="Web-{CF69BF29-99D4-65A8-D63C-A0E356062458}" dt="2022-06-20T02:19:39.062" v="454"/>
          <ac:grpSpMkLst>
            <pc:docMk/>
            <pc:sldMk cId="2729189975" sldId="335"/>
            <ac:grpSpMk id="13" creationId="{78127680-150F-4A90-9950-F66392578116}"/>
          </ac:grpSpMkLst>
        </pc:grpChg>
        <pc:grpChg chg="add del">
          <ac:chgData name="Muhammad Syazwan Bin Rusdi" userId="S::muhdsyazwanrusdi@student.usm.my::217e579d-af56-4fbd-aafe-8664f19c56ea" providerId="AD" clId="Web-{CF69BF29-99D4-65A8-D63C-A0E356062458}" dt="2022-06-20T02:19:39.062" v="454"/>
          <ac:grpSpMkLst>
            <pc:docMk/>
            <pc:sldMk cId="2729189975" sldId="335"/>
            <ac:grpSpMk id="19" creationId="{466920E5-8640-4C24-A775-8647637094A7}"/>
          </ac:grpSpMkLst>
        </pc:grpChg>
        <pc:grpChg chg="add del">
          <ac:chgData name="Muhammad Syazwan Bin Rusdi" userId="S::muhdsyazwanrusdi@student.usm.my::217e579d-af56-4fbd-aafe-8664f19c56ea" providerId="AD" clId="Web-{CF69BF29-99D4-65A8-D63C-A0E356062458}" dt="2022-06-20T02:19:49.578" v="456"/>
          <ac:grpSpMkLst>
            <pc:docMk/>
            <pc:sldMk cId="2729189975" sldId="335"/>
            <ac:grpSpMk id="26" creationId="{57A28182-58A5-4DBB-8F64-BD944BCA8154}"/>
          </ac:grpSpMkLst>
        </pc:grpChg>
        <pc:picChg chg="add mod">
          <ac:chgData name="Muhammad Syazwan Bin Rusdi" userId="S::muhdsyazwanrusdi@student.usm.my::217e579d-af56-4fbd-aafe-8664f19c56ea" providerId="AD" clId="Web-{CF69BF29-99D4-65A8-D63C-A0E356062458}" dt="2022-06-20T02:20:15.126" v="472" actId="1076"/>
          <ac:picMkLst>
            <pc:docMk/>
            <pc:sldMk cId="2729189975" sldId="335"/>
            <ac:picMk id="4" creationId="{39EA1A96-830C-2761-6446-5E2699FB9556}"/>
          </ac:picMkLst>
        </pc:picChg>
      </pc:sldChg>
      <pc:sldChg chg="addSp modSp mod setBg">
        <pc:chgData name="Muhammad Syazwan Bin Rusdi" userId="S::muhdsyazwanrusdi@student.usm.my::217e579d-af56-4fbd-aafe-8664f19c56ea" providerId="AD" clId="Web-{CF69BF29-99D4-65A8-D63C-A0E356062458}" dt="2022-06-20T02:35:59.488" v="1100"/>
        <pc:sldMkLst>
          <pc:docMk/>
          <pc:sldMk cId="861005885" sldId="336"/>
        </pc:sldMkLst>
        <pc:spChg chg="mod">
          <ac:chgData name="Muhammad Syazwan Bin Rusdi" userId="S::muhdsyazwanrusdi@student.usm.my::217e579d-af56-4fbd-aafe-8664f19c56ea" providerId="AD" clId="Web-{CF69BF29-99D4-65A8-D63C-A0E356062458}" dt="2022-06-20T02:35:59.488" v="1100"/>
          <ac:spMkLst>
            <pc:docMk/>
            <pc:sldMk cId="861005885" sldId="336"/>
            <ac:spMk id="3" creationId="{B8B16CB1-3EA1-D8CD-534F-3E7B092B24F4}"/>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8" creationId="{907EF6B7-1338-4443-8C46-6A318D952DFD}"/>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0" creationId="{DAAE4CDD-124C-4DCF-9584-B6033B545DD5}"/>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2" creationId="{081E4A58-353D-44AE-B2FC-2A74E2E400F7}"/>
          </ac:spMkLst>
        </pc:spChg>
      </pc:sldChg>
      <pc:sldChg chg="new del">
        <pc:chgData name="Muhammad Syazwan Bin Rusdi" userId="S::muhdsyazwanrusdi@student.usm.my::217e579d-af56-4fbd-aafe-8664f19c56ea" providerId="AD" clId="Web-{CF69BF29-99D4-65A8-D63C-A0E356062458}" dt="2022-06-20T01:48:52.356" v="1"/>
        <pc:sldMkLst>
          <pc:docMk/>
          <pc:sldMk cId="1411106987" sldId="337"/>
        </pc:sldMkLst>
      </pc:sldChg>
      <pc:sldChg chg="modSp new">
        <pc:chgData name="Muhammad Syazwan Bin Rusdi" userId="S::muhdsyazwanrusdi@student.usm.my::217e579d-af56-4fbd-aafe-8664f19c56ea" providerId="AD" clId="Web-{CF69BF29-99D4-65A8-D63C-A0E356062458}" dt="2022-06-20T01:49:21.950" v="26" actId="20577"/>
        <pc:sldMkLst>
          <pc:docMk/>
          <pc:sldMk cId="2204807189" sldId="337"/>
        </pc:sldMkLst>
        <pc:spChg chg="mod">
          <ac:chgData name="Muhammad Syazwan Bin Rusdi" userId="S::muhdsyazwanrusdi@student.usm.my::217e579d-af56-4fbd-aafe-8664f19c56ea" providerId="AD" clId="Web-{CF69BF29-99D4-65A8-D63C-A0E356062458}" dt="2022-06-20T01:49:21.950" v="26" actId="20577"/>
          <ac:spMkLst>
            <pc:docMk/>
            <pc:sldMk cId="2204807189" sldId="337"/>
            <ac:spMk id="2" creationId="{D455D49E-2D84-0E3F-5347-7027F4AFACB5}"/>
          </ac:spMkLst>
        </pc:spChg>
      </pc:sldChg>
      <pc:sldChg chg="modSp new">
        <pc:chgData name="Muhammad Syazwan Bin Rusdi" userId="S::muhdsyazwanrusdi@student.usm.my::217e579d-af56-4fbd-aafe-8664f19c56ea" providerId="AD" clId="Web-{CF69BF29-99D4-65A8-D63C-A0E356062458}" dt="2022-06-20T01:51:39.362" v="29" actId="20577"/>
        <pc:sldMkLst>
          <pc:docMk/>
          <pc:sldMk cId="2000841874" sldId="338"/>
        </pc:sldMkLst>
        <pc:spChg chg="mod">
          <ac:chgData name="Muhammad Syazwan Bin Rusdi" userId="S::muhdsyazwanrusdi@student.usm.my::217e579d-af56-4fbd-aafe-8664f19c56ea" providerId="AD" clId="Web-{CF69BF29-99D4-65A8-D63C-A0E356062458}" dt="2022-06-20T01:51:39.362" v="29" actId="20577"/>
          <ac:spMkLst>
            <pc:docMk/>
            <pc:sldMk cId="2000841874" sldId="338"/>
            <ac:spMk id="3" creationId="{89AA50C9-742B-B954-5E19-815CA866411B}"/>
          </ac:spMkLst>
        </pc:spChg>
      </pc:sldChg>
      <pc:sldChg chg="addSp delSp modSp new">
        <pc:chgData name="Muhammad Syazwan Bin Rusdi" userId="S::muhdsyazwanrusdi@student.usm.my::217e579d-af56-4fbd-aafe-8664f19c56ea" providerId="AD" clId="Web-{CF69BF29-99D4-65A8-D63C-A0E356062458}" dt="2022-06-20T01:52:02.550" v="34" actId="20577"/>
        <pc:sldMkLst>
          <pc:docMk/>
          <pc:sldMk cId="1050831240" sldId="339"/>
        </pc:sldMkLst>
        <pc:spChg chg="mod">
          <ac:chgData name="Muhammad Syazwan Bin Rusdi" userId="S::muhdsyazwanrusdi@student.usm.my::217e579d-af56-4fbd-aafe-8664f19c56ea" providerId="AD" clId="Web-{CF69BF29-99D4-65A8-D63C-A0E356062458}" dt="2022-06-20T01:52:02.550" v="34" actId="20577"/>
          <ac:spMkLst>
            <pc:docMk/>
            <pc:sldMk cId="1050831240" sldId="339"/>
            <ac:spMk id="2" creationId="{B0569E4C-74DD-0FB1-7937-FFA907378449}"/>
          </ac:spMkLst>
        </pc:spChg>
        <pc:spChg chg="del">
          <ac:chgData name="Muhammad Syazwan Bin Rusdi" userId="S::muhdsyazwanrusdi@student.usm.my::217e579d-af56-4fbd-aafe-8664f19c56ea" providerId="AD" clId="Web-{CF69BF29-99D4-65A8-D63C-A0E356062458}" dt="2022-06-20T01:51:46.409" v="31"/>
          <ac:spMkLst>
            <pc:docMk/>
            <pc:sldMk cId="1050831240" sldId="339"/>
            <ac:spMk id="3" creationId="{73803C03-5F54-BE5B-D1FB-CD924935254E}"/>
          </ac:spMkLst>
        </pc:spChg>
        <pc:picChg chg="add mod ord">
          <ac:chgData name="Muhammad Syazwan Bin Rusdi" userId="S::muhdsyazwanrusdi@student.usm.my::217e579d-af56-4fbd-aafe-8664f19c56ea" providerId="AD" clId="Web-{CF69BF29-99D4-65A8-D63C-A0E356062458}" dt="2022-06-20T01:51:46.409" v="31"/>
          <ac:picMkLst>
            <pc:docMk/>
            <pc:sldMk cId="1050831240" sldId="339"/>
            <ac:picMk id="4" creationId="{EBAB3441-2ADC-DCA8-8523-582068E9E8B6}"/>
          </ac:picMkLst>
        </pc:picChg>
      </pc:sldChg>
      <pc:sldChg chg="addSp modSp new">
        <pc:chgData name="Muhammad Syazwan Bin Rusdi" userId="S::muhdsyazwanrusdi@student.usm.my::217e579d-af56-4fbd-aafe-8664f19c56ea" providerId="AD" clId="Web-{CF69BF29-99D4-65A8-D63C-A0E356062458}" dt="2022-06-20T01:52:21.379" v="40" actId="1076"/>
        <pc:sldMkLst>
          <pc:docMk/>
          <pc:sldMk cId="3756598862" sldId="340"/>
        </pc:sldMkLst>
        <pc:spChg chg="mod">
          <ac:chgData name="Muhammad Syazwan Bin Rusdi" userId="S::muhdsyazwanrusdi@student.usm.my::217e579d-af56-4fbd-aafe-8664f19c56ea" providerId="AD" clId="Web-{CF69BF29-99D4-65A8-D63C-A0E356062458}" dt="2022-06-20T01:52:16.972" v="37" actId="20577"/>
          <ac:spMkLst>
            <pc:docMk/>
            <pc:sldMk cId="3756598862" sldId="340"/>
            <ac:spMk id="3" creationId="{0E615FAD-E875-0AB1-3962-B14C7BE4B9A5}"/>
          </ac:spMkLst>
        </pc:spChg>
        <pc:picChg chg="add mod">
          <ac:chgData name="Muhammad Syazwan Bin Rusdi" userId="S::muhdsyazwanrusdi@student.usm.my::217e579d-af56-4fbd-aafe-8664f19c56ea" providerId="AD" clId="Web-{CF69BF29-99D4-65A8-D63C-A0E356062458}" dt="2022-06-20T01:52:21.379" v="40" actId="1076"/>
          <ac:picMkLst>
            <pc:docMk/>
            <pc:sldMk cId="3756598862" sldId="340"/>
            <ac:picMk id="4" creationId="{072E59D7-D6DE-20C4-0D20-2F7BC39CD033}"/>
          </ac:picMkLst>
        </pc:picChg>
      </pc:sldChg>
      <pc:sldChg chg="new del">
        <pc:chgData name="Muhammad Syazwan Bin Rusdi" userId="S::muhdsyazwanrusdi@student.usm.my::217e579d-af56-4fbd-aafe-8664f19c56ea" providerId="AD" clId="Web-{CF69BF29-99D4-65A8-D63C-A0E356062458}" dt="2022-06-20T01:54:01.992" v="43"/>
        <pc:sldMkLst>
          <pc:docMk/>
          <pc:sldMk cId="678270823" sldId="341"/>
        </pc:sldMkLst>
      </pc:sldChg>
      <pc:sldChg chg="addSp modSp new mod setBg">
        <pc:chgData name="Muhammad Syazwan Bin Rusdi" userId="S::muhdsyazwanrusdi@student.usm.my::217e579d-af56-4fbd-aafe-8664f19c56ea" providerId="AD" clId="Web-{CF69BF29-99D4-65A8-D63C-A0E356062458}" dt="2022-06-20T02:25:30.965" v="850" actId="20577"/>
        <pc:sldMkLst>
          <pc:docMk/>
          <pc:sldMk cId="779892200" sldId="341"/>
        </pc:sldMkLst>
        <pc:spChg chg="mod">
          <ac:chgData name="Muhammad Syazwan Bin Rusdi" userId="S::muhdsyazwanrusdi@student.usm.my::217e579d-af56-4fbd-aafe-8664f19c56ea" providerId="AD" clId="Web-{CF69BF29-99D4-65A8-D63C-A0E356062458}" dt="2022-06-20T02:25:30.965" v="850" actId="20577"/>
          <ac:spMkLst>
            <pc:docMk/>
            <pc:sldMk cId="779892200" sldId="341"/>
            <ac:spMk id="2" creationId="{C1D56A4A-51E3-FEFD-1582-BD873F9B7BF8}"/>
          </ac:spMkLst>
        </pc:spChg>
        <pc:spChg chg="mod">
          <ac:chgData name="Muhammad Syazwan Bin Rusdi" userId="S::muhdsyazwanrusdi@student.usm.my::217e579d-af56-4fbd-aafe-8664f19c56ea" providerId="AD" clId="Web-{CF69BF29-99D4-65A8-D63C-A0E356062458}" dt="2022-06-20T02:24:27.651" v="840" actId="14100"/>
          <ac:spMkLst>
            <pc:docMk/>
            <pc:sldMk cId="779892200" sldId="341"/>
            <ac:spMk id="3" creationId="{5F4A99C1-0943-0101-89BC-9F00A501381F}"/>
          </ac:spMkLst>
        </pc:spChg>
        <pc:spChg chg="add">
          <ac:chgData name="Muhammad Syazwan Bin Rusdi" userId="S::muhdsyazwanrusdi@student.usm.my::217e579d-af56-4fbd-aafe-8664f19c56ea" providerId="AD" clId="Web-{CF69BF29-99D4-65A8-D63C-A0E356062458}" dt="2022-06-20T02:00:44.584" v="62"/>
          <ac:spMkLst>
            <pc:docMk/>
            <pc:sldMk cId="779892200" sldId="341"/>
            <ac:spMk id="9" creationId="{5E39A796-BE83-48B1-B33F-35C4A32AAB57}"/>
          </ac:spMkLst>
        </pc:spChg>
        <pc:spChg chg="add">
          <ac:chgData name="Muhammad Syazwan Bin Rusdi" userId="S::muhdsyazwanrusdi@student.usm.my::217e579d-af56-4fbd-aafe-8664f19c56ea" providerId="AD" clId="Web-{CF69BF29-99D4-65A8-D63C-A0E356062458}" dt="2022-06-20T02:00:44.584" v="62"/>
          <ac:spMkLst>
            <pc:docMk/>
            <pc:sldMk cId="779892200" sldId="341"/>
            <ac:spMk id="11" creationId="{72F84B47-E267-4194-8194-831DB7B5547F}"/>
          </ac:spMkLst>
        </pc:spChg>
        <pc:picChg chg="add mod">
          <ac:chgData name="Muhammad Syazwan Bin Rusdi" userId="S::muhdsyazwanrusdi@student.usm.my::217e579d-af56-4fbd-aafe-8664f19c56ea" providerId="AD" clId="Web-{CF69BF29-99D4-65A8-D63C-A0E356062458}" dt="2022-06-20T02:00:44.584" v="62"/>
          <ac:picMkLst>
            <pc:docMk/>
            <pc:sldMk cId="779892200" sldId="341"/>
            <ac:picMk id="4" creationId="{8A3B8D65-DFB1-A8EA-FFE3-6A0C6F0CB5BD}"/>
          </ac:picMkLst>
        </pc:picChg>
      </pc:sldChg>
      <pc:sldChg chg="addSp modSp new mod setBg">
        <pc:chgData name="Muhammad Syazwan Bin Rusdi" userId="S::muhdsyazwanrusdi@student.usm.my::217e579d-af56-4fbd-aafe-8664f19c56ea" providerId="AD" clId="Web-{CF69BF29-99D4-65A8-D63C-A0E356062458}" dt="2022-06-20T02:18:34.138" v="451" actId="20577"/>
        <pc:sldMkLst>
          <pc:docMk/>
          <pc:sldMk cId="903119038" sldId="342"/>
        </pc:sldMkLst>
        <pc:spChg chg="mod">
          <ac:chgData name="Muhammad Syazwan Bin Rusdi" userId="S::muhdsyazwanrusdi@student.usm.my::217e579d-af56-4fbd-aafe-8664f19c56ea" providerId="AD" clId="Web-{CF69BF29-99D4-65A8-D63C-A0E356062458}" dt="2022-06-20T02:15:47.304" v="229"/>
          <ac:spMkLst>
            <pc:docMk/>
            <pc:sldMk cId="903119038" sldId="342"/>
            <ac:spMk id="2" creationId="{ADD55578-33D9-E81C-DF14-B8499892849A}"/>
          </ac:spMkLst>
        </pc:spChg>
        <pc:spChg chg="mod">
          <ac:chgData name="Muhammad Syazwan Bin Rusdi" userId="S::muhdsyazwanrusdi@student.usm.my::217e579d-af56-4fbd-aafe-8664f19c56ea" providerId="AD" clId="Web-{CF69BF29-99D4-65A8-D63C-A0E356062458}" dt="2022-06-20T02:18:34.138" v="451" actId="20577"/>
          <ac:spMkLst>
            <pc:docMk/>
            <pc:sldMk cId="903119038" sldId="342"/>
            <ac:spMk id="3" creationId="{EF75FF1A-1C48-D82B-41E9-07BA15C17455}"/>
          </ac:spMkLst>
        </pc:spChg>
        <pc:spChg chg="add">
          <ac:chgData name="Muhammad Syazwan Bin Rusdi" userId="S::muhdsyazwanrusdi@student.usm.my::217e579d-af56-4fbd-aafe-8664f19c56ea" providerId="AD" clId="Web-{CF69BF29-99D4-65A8-D63C-A0E356062458}" dt="2022-06-20T02:15:47.304" v="229"/>
          <ac:spMkLst>
            <pc:docMk/>
            <pc:sldMk cId="903119038" sldId="342"/>
            <ac:spMk id="9" creationId="{5E39A796-BE83-48B1-B33F-35C4A32AAB57}"/>
          </ac:spMkLst>
        </pc:spChg>
        <pc:spChg chg="add">
          <ac:chgData name="Muhammad Syazwan Bin Rusdi" userId="S::muhdsyazwanrusdi@student.usm.my::217e579d-af56-4fbd-aafe-8664f19c56ea" providerId="AD" clId="Web-{CF69BF29-99D4-65A8-D63C-A0E356062458}" dt="2022-06-20T02:15:47.304" v="229"/>
          <ac:spMkLst>
            <pc:docMk/>
            <pc:sldMk cId="903119038" sldId="342"/>
            <ac:spMk id="11" creationId="{72F84B47-E267-4194-8194-831DB7B5547F}"/>
          </ac:spMkLst>
        </pc:spChg>
        <pc:picChg chg="add mod">
          <ac:chgData name="Muhammad Syazwan Bin Rusdi" userId="S::muhdsyazwanrusdi@student.usm.my::217e579d-af56-4fbd-aafe-8664f19c56ea" providerId="AD" clId="Web-{CF69BF29-99D4-65A8-D63C-A0E356062458}" dt="2022-06-20T02:16:48.040" v="280" actId="1076"/>
          <ac:picMkLst>
            <pc:docMk/>
            <pc:sldMk cId="903119038" sldId="342"/>
            <ac:picMk id="4" creationId="{D6757CC5-C11A-997E-1EB1-44B6793E2088}"/>
          </ac:picMkLst>
        </pc:picChg>
        <pc:picChg chg="add mod">
          <ac:chgData name="Muhammad Syazwan Bin Rusdi" userId="S::muhdsyazwanrusdi@student.usm.my::217e579d-af56-4fbd-aafe-8664f19c56ea" providerId="AD" clId="Web-{CF69BF29-99D4-65A8-D63C-A0E356062458}" dt="2022-06-20T02:16:53.759" v="283" actId="1076"/>
          <ac:picMkLst>
            <pc:docMk/>
            <pc:sldMk cId="903119038" sldId="342"/>
            <ac:picMk id="5" creationId="{7C325FF9-A36E-017B-2B01-6604FEBC81BD}"/>
          </ac:picMkLst>
        </pc:picChg>
      </pc:sldChg>
      <pc:sldChg chg="addSp delSp modSp new">
        <pc:chgData name="Muhammad Syazwan Bin Rusdi" userId="S::muhdsyazwanrusdi@student.usm.my::217e579d-af56-4fbd-aafe-8664f19c56ea" providerId="AD" clId="Web-{CF69BF29-99D4-65A8-D63C-A0E356062458}" dt="2022-06-20T02:26:48.281" v="861" actId="14100"/>
        <pc:sldMkLst>
          <pc:docMk/>
          <pc:sldMk cId="10547260" sldId="343"/>
        </pc:sldMkLst>
        <pc:spChg chg="del">
          <ac:chgData name="Muhammad Syazwan Bin Rusdi" userId="S::muhdsyazwanrusdi@student.usm.my::217e579d-af56-4fbd-aafe-8664f19c56ea" providerId="AD" clId="Web-{CF69BF29-99D4-65A8-D63C-A0E356062458}" dt="2022-06-20T02:25:18.543" v="846"/>
          <ac:spMkLst>
            <pc:docMk/>
            <pc:sldMk cId="10547260" sldId="343"/>
            <ac:spMk id="2" creationId="{04562F7E-49B5-010A-1BB2-C2EACA35D0FD}"/>
          </ac:spMkLst>
        </pc:spChg>
        <pc:spChg chg="del">
          <ac:chgData name="Muhammad Syazwan Bin Rusdi" userId="S::muhdsyazwanrusdi@student.usm.my::217e579d-af56-4fbd-aafe-8664f19c56ea" providerId="AD" clId="Web-{CF69BF29-99D4-65A8-D63C-A0E356062458}" dt="2022-06-20T02:25:22.543" v="848"/>
          <ac:spMkLst>
            <pc:docMk/>
            <pc:sldMk cId="10547260" sldId="343"/>
            <ac:spMk id="3" creationId="{79CE71B5-075D-2486-293F-231C55868C6D}"/>
          </ac:spMkLst>
        </pc:spChg>
        <pc:spChg chg="add mod">
          <ac:chgData name="Muhammad Syazwan Bin Rusdi" userId="S::muhdsyazwanrusdi@student.usm.my::217e579d-af56-4fbd-aafe-8664f19c56ea" providerId="AD" clId="Web-{CF69BF29-99D4-65A8-D63C-A0E356062458}" dt="2022-06-20T02:25:34.341" v="851" actId="20577"/>
          <ac:spMkLst>
            <pc:docMk/>
            <pc:sldMk cId="10547260" sldId="343"/>
            <ac:spMk id="5" creationId="{30D72488-ED5A-D141-BE31-B06C92EFDCED}"/>
          </ac:spMkLst>
        </pc:spChg>
        <pc:spChg chg="add mod">
          <ac:chgData name="Muhammad Syazwan Bin Rusdi" userId="S::muhdsyazwanrusdi@student.usm.my::217e579d-af56-4fbd-aafe-8664f19c56ea" providerId="AD" clId="Web-{CF69BF29-99D4-65A8-D63C-A0E356062458}" dt="2022-06-20T02:25:26.528" v="849" actId="1076"/>
          <ac:spMkLst>
            <pc:docMk/>
            <pc:sldMk cId="10547260" sldId="343"/>
            <ac:spMk id="7" creationId="{DACD8EA4-FDAC-7EB3-A9DD-96FF9C3BE547}"/>
          </ac:spMkLst>
        </pc:spChg>
        <pc:spChg chg="add del mod">
          <ac:chgData name="Muhammad Syazwan Bin Rusdi" userId="S::muhdsyazwanrusdi@student.usm.my::217e579d-af56-4fbd-aafe-8664f19c56ea" providerId="AD" clId="Web-{CF69BF29-99D4-65A8-D63C-A0E356062458}" dt="2022-06-20T02:26:33.733" v="857"/>
          <ac:spMkLst>
            <pc:docMk/>
            <pc:sldMk cId="10547260" sldId="343"/>
            <ac:spMk id="9" creationId="{F7B42278-EBB9-F262-E6D5-60B20C251835}"/>
          </ac:spMkLst>
        </pc:spChg>
        <pc:spChg chg="add del">
          <ac:chgData name="Muhammad Syazwan Bin Rusdi" userId="S::muhdsyazwanrusdi@student.usm.my::217e579d-af56-4fbd-aafe-8664f19c56ea" providerId="AD" clId="Web-{CF69BF29-99D4-65A8-D63C-A0E356062458}" dt="2022-06-20T02:26:43.952" v="859"/>
          <ac:spMkLst>
            <pc:docMk/>
            <pc:sldMk cId="10547260" sldId="343"/>
            <ac:spMk id="11" creationId="{510419B9-AF59-76BC-18E0-ECB5D200DCE8}"/>
          </ac:spMkLst>
        </pc:spChg>
        <pc:picChg chg="add mod">
          <ac:chgData name="Muhammad Syazwan Bin Rusdi" userId="S::muhdsyazwanrusdi@student.usm.my::217e579d-af56-4fbd-aafe-8664f19c56ea" providerId="AD" clId="Web-{CF69BF29-99D4-65A8-D63C-A0E356062458}" dt="2022-06-20T02:26:48.281" v="861" actId="14100"/>
          <ac:picMkLst>
            <pc:docMk/>
            <pc:sldMk cId="10547260" sldId="343"/>
            <ac:picMk id="12" creationId="{3DD9B034-A11C-FF38-6CA1-3277899D595B}"/>
          </ac:picMkLst>
        </pc:picChg>
      </pc:sldChg>
      <pc:sldChg chg="addSp modSp new">
        <pc:chgData name="Muhammad Syazwan Bin Rusdi" userId="S::muhdsyazwanrusdi@student.usm.my::217e579d-af56-4fbd-aafe-8664f19c56ea" providerId="AD" clId="Web-{CF69BF29-99D4-65A8-D63C-A0E356062458}" dt="2022-06-20T02:27:18.797" v="864" actId="14100"/>
        <pc:sldMkLst>
          <pc:docMk/>
          <pc:sldMk cId="1467706199" sldId="344"/>
        </pc:sldMkLst>
        <pc:spChg chg="mod">
          <ac:chgData name="Muhammad Syazwan Bin Rusdi" userId="S::muhdsyazwanrusdi@student.usm.my::217e579d-af56-4fbd-aafe-8664f19c56ea" providerId="AD" clId="Web-{CF69BF29-99D4-65A8-D63C-A0E356062458}" dt="2022-06-20T02:26:26.077" v="856" actId="20577"/>
          <ac:spMkLst>
            <pc:docMk/>
            <pc:sldMk cId="1467706199" sldId="344"/>
            <ac:spMk id="2" creationId="{7A751D04-84FC-47A8-6EBB-7162F88D635B}"/>
          </ac:spMkLst>
        </pc:spChg>
        <pc:spChg chg="mod">
          <ac:chgData name="Muhammad Syazwan Bin Rusdi" userId="S::muhdsyazwanrusdi@student.usm.my::217e579d-af56-4fbd-aafe-8664f19c56ea" providerId="AD" clId="Web-{CF69BF29-99D4-65A8-D63C-A0E356062458}" dt="2022-06-20T02:26:38.749" v="858" actId="20577"/>
          <ac:spMkLst>
            <pc:docMk/>
            <pc:sldMk cId="1467706199" sldId="344"/>
            <ac:spMk id="3" creationId="{5B9BAEDD-43DD-4116-E342-DBC67B39760C}"/>
          </ac:spMkLst>
        </pc:spChg>
        <pc:picChg chg="add mod">
          <ac:chgData name="Muhammad Syazwan Bin Rusdi" userId="S::muhdsyazwanrusdi@student.usm.my::217e579d-af56-4fbd-aafe-8664f19c56ea" providerId="AD" clId="Web-{CF69BF29-99D4-65A8-D63C-A0E356062458}" dt="2022-06-20T02:27:18.797" v="864" actId="14100"/>
          <ac:picMkLst>
            <pc:docMk/>
            <pc:sldMk cId="1467706199" sldId="344"/>
            <ac:picMk id="4" creationId="{06C8A631-8CD9-61C8-3591-B956A8F8DD4A}"/>
          </ac:picMkLst>
        </pc:picChg>
      </pc:sldChg>
      <pc:sldChg chg="addSp delSp modSp new">
        <pc:chgData name="Muhammad Syazwan Bin Rusdi" userId="S::muhdsyazwanrusdi@student.usm.my::217e579d-af56-4fbd-aafe-8664f19c56ea" providerId="AD" clId="Web-{CF69BF29-99D4-65A8-D63C-A0E356062458}" dt="2022-06-20T02:28:27.722" v="896" actId="1076"/>
        <pc:sldMkLst>
          <pc:docMk/>
          <pc:sldMk cId="761933215" sldId="345"/>
        </pc:sldMkLst>
        <pc:spChg chg="del mod">
          <ac:chgData name="Muhammad Syazwan Bin Rusdi" userId="S::muhdsyazwanrusdi@student.usm.my::217e579d-af56-4fbd-aafe-8664f19c56ea" providerId="AD" clId="Web-{CF69BF29-99D4-65A8-D63C-A0E356062458}" dt="2022-06-20T02:27:28.923" v="871"/>
          <ac:spMkLst>
            <pc:docMk/>
            <pc:sldMk cId="761933215" sldId="345"/>
            <ac:spMk id="2" creationId="{46C5A8DB-6FE2-EEB6-1F0B-C97B454162D6}"/>
          </ac:spMkLst>
        </pc:spChg>
        <pc:spChg chg="mod">
          <ac:chgData name="Muhammad Syazwan Bin Rusdi" userId="S::muhdsyazwanrusdi@student.usm.my::217e579d-af56-4fbd-aafe-8664f19c56ea" providerId="AD" clId="Web-{CF69BF29-99D4-65A8-D63C-A0E356062458}" dt="2022-06-20T02:28:22.956" v="893" actId="20577"/>
          <ac:spMkLst>
            <pc:docMk/>
            <pc:sldMk cId="761933215" sldId="345"/>
            <ac:spMk id="3" creationId="{2060F73E-4BF8-E59E-281F-A1CD83771710}"/>
          </ac:spMkLst>
        </pc:spChg>
        <pc:picChg chg="add mod">
          <ac:chgData name="Muhammad Syazwan Bin Rusdi" userId="S::muhdsyazwanrusdi@student.usm.my::217e579d-af56-4fbd-aafe-8664f19c56ea" providerId="AD" clId="Web-{CF69BF29-99D4-65A8-D63C-A0E356062458}" dt="2022-06-20T02:28:27.722" v="896" actId="1076"/>
          <ac:picMkLst>
            <pc:docMk/>
            <pc:sldMk cId="761933215" sldId="345"/>
            <ac:picMk id="4" creationId="{0F73A64C-3A44-65D0-8CEB-AD8F9C30ACB4}"/>
          </ac:picMkLst>
        </pc:picChg>
      </pc:sldChg>
      <pc:sldChg chg="addSp delSp modSp new mod ord setBg">
        <pc:chgData name="Muhammad Syazwan Bin Rusdi" userId="S::muhdsyazwanrusdi@student.usm.my::217e579d-af56-4fbd-aafe-8664f19c56ea" providerId="AD" clId="Web-{CF69BF29-99D4-65A8-D63C-A0E356062458}" dt="2022-06-20T02:31:26.525" v="1012" actId="20577"/>
        <pc:sldMkLst>
          <pc:docMk/>
          <pc:sldMk cId="1024447000" sldId="346"/>
        </pc:sldMkLst>
        <pc:spChg chg="del">
          <ac:chgData name="Muhammad Syazwan Bin Rusdi" userId="S::muhdsyazwanrusdi@student.usm.my::217e579d-af56-4fbd-aafe-8664f19c56ea" providerId="AD" clId="Web-{CF69BF29-99D4-65A8-D63C-A0E356062458}" dt="2022-06-20T02:28:48.348" v="899"/>
          <ac:spMkLst>
            <pc:docMk/>
            <pc:sldMk cId="1024447000" sldId="346"/>
            <ac:spMk id="2" creationId="{05C64487-87A2-20F6-C6B0-8C5C40778309}"/>
          </ac:spMkLst>
        </pc:spChg>
        <pc:spChg chg="mod">
          <ac:chgData name="Muhammad Syazwan Bin Rusdi" userId="S::muhdsyazwanrusdi@student.usm.my::217e579d-af56-4fbd-aafe-8664f19c56ea" providerId="AD" clId="Web-{CF69BF29-99D4-65A8-D63C-A0E356062458}" dt="2022-06-20T02:31:26.525" v="1012" actId="20577"/>
          <ac:spMkLst>
            <pc:docMk/>
            <pc:sldMk cId="1024447000" sldId="346"/>
            <ac:spMk id="3" creationId="{67DF011B-D192-35D5-28B3-AE6E956B43A1}"/>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8" creationId="{907EF6B7-1338-4443-8C46-6A318D952DFD}"/>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0" creationId="{DAAE4CDD-124C-4DCF-9584-B6033B545DD5}"/>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2" creationId="{081E4A58-353D-44AE-B2FC-2A74E2E400F7}"/>
          </ac:spMkLst>
        </pc:spChg>
      </pc:sldChg>
    </pc:docChg>
  </pc:docChgLst>
  <pc:docChgLst>
    <pc:chgData name="Muhammad Syazwan Bin Rusdi" userId="S::muhdsyazwanrusdi@student.usm.my::217e579d-af56-4fbd-aafe-8664f19c56ea" providerId="AD" clId="Web-{9C345E96-4E7E-7A28-58B2-B64D5AC71797}"/>
    <pc:docChg chg="modSld">
      <pc:chgData name="Muhammad Syazwan Bin Rusdi" userId="S::muhdsyazwanrusdi@student.usm.my::217e579d-af56-4fbd-aafe-8664f19c56ea" providerId="AD" clId="Web-{9C345E96-4E7E-7A28-58B2-B64D5AC71797}" dt="2022-06-21T02:59:44.017" v="33" actId="20577"/>
      <pc:docMkLst>
        <pc:docMk/>
      </pc:docMkLst>
      <pc:sldChg chg="modSp">
        <pc:chgData name="Muhammad Syazwan Bin Rusdi" userId="S::muhdsyazwanrusdi@student.usm.my::217e579d-af56-4fbd-aafe-8664f19c56ea" providerId="AD" clId="Web-{9C345E96-4E7E-7A28-58B2-B64D5AC71797}" dt="2022-06-21T02:59:24.891" v="20" actId="20577"/>
        <pc:sldMkLst>
          <pc:docMk/>
          <pc:sldMk cId="2000841874" sldId="338"/>
        </pc:sldMkLst>
        <pc:spChg chg="mod">
          <ac:chgData name="Muhammad Syazwan Bin Rusdi" userId="S::muhdsyazwanrusdi@student.usm.my::217e579d-af56-4fbd-aafe-8664f19c56ea" providerId="AD" clId="Web-{9C345E96-4E7E-7A28-58B2-B64D5AC71797}" dt="2022-06-21T02:59:02.797" v="13" actId="20577"/>
          <ac:spMkLst>
            <pc:docMk/>
            <pc:sldMk cId="2000841874" sldId="338"/>
            <ac:spMk id="2" creationId="{FE6083F5-0AEF-B00A-7BC4-2D365B56DFA9}"/>
          </ac:spMkLst>
        </pc:spChg>
        <pc:spChg chg="mod">
          <ac:chgData name="Muhammad Syazwan Bin Rusdi" userId="S::muhdsyazwanrusdi@student.usm.my::217e579d-af56-4fbd-aafe-8664f19c56ea" providerId="AD" clId="Web-{9C345E96-4E7E-7A28-58B2-B64D5AC71797}" dt="2022-06-21T02:59:24.891" v="20" actId="20577"/>
          <ac:spMkLst>
            <pc:docMk/>
            <pc:sldMk cId="2000841874" sldId="338"/>
            <ac:spMk id="3" creationId="{89AA50C9-742B-B954-5E19-815CA866411B}"/>
          </ac:spMkLst>
        </pc:spChg>
      </pc:sldChg>
      <pc:sldChg chg="modSp">
        <pc:chgData name="Muhammad Syazwan Bin Rusdi" userId="S::muhdsyazwanrusdi@student.usm.my::217e579d-af56-4fbd-aafe-8664f19c56ea" providerId="AD" clId="Web-{9C345E96-4E7E-7A28-58B2-B64D5AC71797}" dt="2022-06-21T02:59:31.110" v="24" actId="1076"/>
        <pc:sldMkLst>
          <pc:docMk/>
          <pc:sldMk cId="1050831240" sldId="339"/>
        </pc:sldMkLst>
        <pc:spChg chg="mod">
          <ac:chgData name="Muhammad Syazwan Bin Rusdi" userId="S::muhdsyazwanrusdi@student.usm.my::217e579d-af56-4fbd-aafe-8664f19c56ea" providerId="AD" clId="Web-{9C345E96-4E7E-7A28-58B2-B64D5AC71797}" dt="2022-06-21T02:59:14.250" v="15" actId="20577"/>
          <ac:spMkLst>
            <pc:docMk/>
            <pc:sldMk cId="1050831240" sldId="339"/>
            <ac:spMk id="2" creationId="{B0569E4C-74DD-0FB1-7937-FFA907378449}"/>
          </ac:spMkLst>
        </pc:spChg>
        <pc:picChg chg="mod">
          <ac:chgData name="Muhammad Syazwan Bin Rusdi" userId="S::muhdsyazwanrusdi@student.usm.my::217e579d-af56-4fbd-aafe-8664f19c56ea" providerId="AD" clId="Web-{9C345E96-4E7E-7A28-58B2-B64D5AC71797}" dt="2022-06-21T02:59:31.110" v="24" actId="1076"/>
          <ac:picMkLst>
            <pc:docMk/>
            <pc:sldMk cId="1050831240" sldId="339"/>
            <ac:picMk id="4" creationId="{EBAB3441-2ADC-DCA8-8523-582068E9E8B6}"/>
          </ac:picMkLst>
        </pc:picChg>
      </pc:sldChg>
      <pc:sldChg chg="modSp">
        <pc:chgData name="Muhammad Syazwan Bin Rusdi" userId="S::muhdsyazwanrusdi@student.usm.my::217e579d-af56-4fbd-aafe-8664f19c56ea" providerId="AD" clId="Web-{9C345E96-4E7E-7A28-58B2-B64D5AC71797}" dt="2022-06-21T02:59:44.017" v="33" actId="20577"/>
        <pc:sldMkLst>
          <pc:docMk/>
          <pc:sldMk cId="3756598862" sldId="340"/>
        </pc:sldMkLst>
        <pc:spChg chg="mod">
          <ac:chgData name="Muhammad Syazwan Bin Rusdi" userId="S::muhdsyazwanrusdi@student.usm.my::217e579d-af56-4fbd-aafe-8664f19c56ea" providerId="AD" clId="Web-{9C345E96-4E7E-7A28-58B2-B64D5AC71797}" dt="2022-06-21T02:59:44.017" v="33" actId="20577"/>
          <ac:spMkLst>
            <pc:docMk/>
            <pc:sldMk cId="3756598862" sldId="340"/>
            <ac:spMk id="3" creationId="{0E615FAD-E875-0AB1-3962-B14C7BE4B9A5}"/>
          </ac:spMkLst>
        </pc:spChg>
      </pc:sldChg>
    </pc:docChg>
  </pc:docChgLst>
  <pc:docChgLst>
    <pc:chgData name="Muhammad Syazwan Bin Rusdi" userId="S::muhdsyazwanrusdi@student.usm.my::217e579d-af56-4fbd-aafe-8664f19c56ea" providerId="AD" clId="Web-{11F4046A-DEB8-1CE6-6E7D-476690B5731D}"/>
    <pc:docChg chg="addSld modSld sldOrd">
      <pc:chgData name="Muhammad Syazwan Bin Rusdi" userId="S::muhdsyazwanrusdi@student.usm.my::217e579d-af56-4fbd-aafe-8664f19c56ea" providerId="AD" clId="Web-{11F4046A-DEB8-1CE6-6E7D-476690B5731D}" dt="2022-06-15T07:16:02.447" v="96" actId="20577"/>
      <pc:docMkLst>
        <pc:docMk/>
      </pc:docMkLst>
      <pc:sldChg chg="modSp new">
        <pc:chgData name="Muhammad Syazwan Bin Rusdi" userId="S::muhdsyazwanrusdi@student.usm.my::217e579d-af56-4fbd-aafe-8664f19c56ea" providerId="AD" clId="Web-{11F4046A-DEB8-1CE6-6E7D-476690B5731D}" dt="2022-06-15T06:52:05.076" v="32" actId="14100"/>
        <pc:sldMkLst>
          <pc:docMk/>
          <pc:sldMk cId="2114906309" sldId="276"/>
        </pc:sldMkLst>
        <pc:spChg chg="mod">
          <ac:chgData name="Muhammad Syazwan Bin Rusdi" userId="S::muhdsyazwanrusdi@student.usm.my::217e579d-af56-4fbd-aafe-8664f19c56ea" providerId="AD" clId="Web-{11F4046A-DEB8-1CE6-6E7D-476690B5731D}" dt="2022-06-15T06:51:00.622" v="2" actId="20577"/>
          <ac:spMkLst>
            <pc:docMk/>
            <pc:sldMk cId="2114906309" sldId="276"/>
            <ac:spMk id="2" creationId="{70DBCE0E-013E-EAE8-E2EF-79C2D3C04EFA}"/>
          </ac:spMkLst>
        </pc:spChg>
        <pc:spChg chg="mod">
          <ac:chgData name="Muhammad Syazwan Bin Rusdi" userId="S::muhdsyazwanrusdi@student.usm.my::217e579d-af56-4fbd-aafe-8664f19c56ea" providerId="AD" clId="Web-{11F4046A-DEB8-1CE6-6E7D-476690B5731D}" dt="2022-06-15T06:52:05.076" v="32" actId="14100"/>
          <ac:spMkLst>
            <pc:docMk/>
            <pc:sldMk cId="2114906309" sldId="276"/>
            <ac:spMk id="3" creationId="{5C8B86F7-2BCF-5C3D-C6F4-9AFAF71ECD86}"/>
          </ac:spMkLst>
        </pc:spChg>
      </pc:sldChg>
      <pc:sldChg chg="modSp new">
        <pc:chgData name="Muhammad Syazwan Bin Rusdi" userId="S::muhdsyazwanrusdi@student.usm.my::217e579d-af56-4fbd-aafe-8664f19c56ea" providerId="AD" clId="Web-{11F4046A-DEB8-1CE6-6E7D-476690B5731D}" dt="2022-06-15T06:55:34.690" v="41" actId="20577"/>
        <pc:sldMkLst>
          <pc:docMk/>
          <pc:sldMk cId="2033235698" sldId="277"/>
        </pc:sldMkLst>
        <pc:spChg chg="mod">
          <ac:chgData name="Muhammad Syazwan Bin Rusdi" userId="S::muhdsyazwanrusdi@student.usm.my::217e579d-af56-4fbd-aafe-8664f19c56ea" providerId="AD" clId="Web-{11F4046A-DEB8-1CE6-6E7D-476690B5731D}" dt="2022-06-15T06:55:34.690" v="41" actId="20577"/>
          <ac:spMkLst>
            <pc:docMk/>
            <pc:sldMk cId="2033235698" sldId="277"/>
            <ac:spMk id="2" creationId="{DDF8BB0E-0BB4-644B-EB6C-C4D62D0CD69F}"/>
          </ac:spMkLst>
        </pc:spChg>
        <pc:spChg chg="mod">
          <ac:chgData name="Muhammad Syazwan Bin Rusdi" userId="S::muhdsyazwanrusdi@student.usm.my::217e579d-af56-4fbd-aafe-8664f19c56ea" providerId="AD" clId="Web-{11F4046A-DEB8-1CE6-6E7D-476690B5731D}" dt="2022-06-15T06:55:31.815" v="39" actId="20577"/>
          <ac:spMkLst>
            <pc:docMk/>
            <pc:sldMk cId="2033235698" sldId="277"/>
            <ac:spMk id="3" creationId="{55B1193F-70C5-FAF9-4614-79C630A04F19}"/>
          </ac:spMkLst>
        </pc:spChg>
      </pc:sldChg>
      <pc:sldChg chg="modSp new ord">
        <pc:chgData name="Muhammad Syazwan Bin Rusdi" userId="S::muhdsyazwanrusdi@student.usm.my::217e579d-af56-4fbd-aafe-8664f19c56ea" providerId="AD" clId="Web-{11F4046A-DEB8-1CE6-6E7D-476690B5731D}" dt="2022-06-15T07:15:08.414" v="83" actId="20577"/>
        <pc:sldMkLst>
          <pc:docMk/>
          <pc:sldMk cId="355643845" sldId="278"/>
        </pc:sldMkLst>
        <pc:spChg chg="mod">
          <ac:chgData name="Muhammad Syazwan Bin Rusdi" userId="S::muhdsyazwanrusdi@student.usm.my::217e579d-af56-4fbd-aafe-8664f19c56ea" providerId="AD" clId="Web-{11F4046A-DEB8-1CE6-6E7D-476690B5731D}" dt="2022-06-15T06:57:10.895" v="66" actId="20577"/>
          <ac:spMkLst>
            <pc:docMk/>
            <pc:sldMk cId="355643845" sldId="278"/>
            <ac:spMk id="2" creationId="{050E53DD-CE56-4448-06A3-10583B82864B}"/>
          </ac:spMkLst>
        </pc:spChg>
        <pc:spChg chg="mod">
          <ac:chgData name="Muhammad Syazwan Bin Rusdi" userId="S::muhdsyazwanrusdi@student.usm.my::217e579d-af56-4fbd-aafe-8664f19c56ea" providerId="AD" clId="Web-{11F4046A-DEB8-1CE6-6E7D-476690B5731D}" dt="2022-06-15T07:15:08.414" v="83" actId="20577"/>
          <ac:spMkLst>
            <pc:docMk/>
            <pc:sldMk cId="355643845" sldId="278"/>
            <ac:spMk id="3" creationId="{39DE6CC0-381F-D6AD-0D87-0A0584877F18}"/>
          </ac:spMkLst>
        </pc:spChg>
      </pc:sldChg>
      <pc:sldChg chg="delSp modSp new">
        <pc:chgData name="Muhammad Syazwan Bin Rusdi" userId="S::muhdsyazwanrusdi@student.usm.my::217e579d-af56-4fbd-aafe-8664f19c56ea" providerId="AD" clId="Web-{11F4046A-DEB8-1CE6-6E7D-476690B5731D}" dt="2022-06-15T07:16:02.447" v="96" actId="20577"/>
        <pc:sldMkLst>
          <pc:docMk/>
          <pc:sldMk cId="2720633924" sldId="279"/>
        </pc:sldMkLst>
        <pc:spChg chg="del">
          <ac:chgData name="Muhammad Syazwan Bin Rusdi" userId="S::muhdsyazwanrusdi@student.usm.my::217e579d-af56-4fbd-aafe-8664f19c56ea" providerId="AD" clId="Web-{11F4046A-DEB8-1CE6-6E7D-476690B5731D}" dt="2022-06-15T07:15:28.399" v="90"/>
          <ac:spMkLst>
            <pc:docMk/>
            <pc:sldMk cId="2720633924" sldId="279"/>
            <ac:spMk id="2" creationId="{6F7C4CC5-26D9-4A8D-7DE4-9062CA620A3F}"/>
          </ac:spMkLst>
        </pc:spChg>
        <pc:spChg chg="mod">
          <ac:chgData name="Muhammad Syazwan Bin Rusdi" userId="S::muhdsyazwanrusdi@student.usm.my::217e579d-af56-4fbd-aafe-8664f19c56ea" providerId="AD" clId="Web-{11F4046A-DEB8-1CE6-6E7D-476690B5731D}" dt="2022-06-15T07:16:02.447" v="96" actId="20577"/>
          <ac:spMkLst>
            <pc:docMk/>
            <pc:sldMk cId="2720633924" sldId="279"/>
            <ac:spMk id="3" creationId="{D4153947-908C-33B6-C211-1992459C5DC4}"/>
          </ac:spMkLst>
        </pc:spChg>
      </pc:sldChg>
    </pc:docChg>
  </pc:docChgLst>
  <pc:docChgLst>
    <pc:chgData name="Muhammad Syazwan Bin Rusdi" userId="S::muhdsyazwanrusdi@student.usm.my::217e579d-af56-4fbd-aafe-8664f19c56ea" providerId="AD" clId="Web-{BFCE094F-F796-7913-F10B-5D960DFEC306}"/>
    <pc:docChg chg="modSld">
      <pc:chgData name="Muhammad Syazwan Bin Rusdi" userId="S::muhdsyazwanrusdi@student.usm.my::217e579d-af56-4fbd-aafe-8664f19c56ea" providerId="AD" clId="Web-{BFCE094F-F796-7913-F10B-5D960DFEC306}" dt="2022-06-16T01:55:27.187" v="98" actId="1076"/>
      <pc:docMkLst>
        <pc:docMk/>
      </pc:docMkLst>
      <pc:sldChg chg="modSp">
        <pc:chgData name="Muhammad Syazwan Bin Rusdi" userId="S::muhdsyazwanrusdi@student.usm.my::217e579d-af56-4fbd-aafe-8664f19c56ea" providerId="AD" clId="Web-{BFCE094F-F796-7913-F10B-5D960DFEC306}" dt="2022-06-16T01:55:01.014" v="90" actId="20577"/>
        <pc:sldMkLst>
          <pc:docMk/>
          <pc:sldMk cId="2085177539" sldId="281"/>
        </pc:sldMkLst>
        <pc:spChg chg="mod">
          <ac:chgData name="Muhammad Syazwan Bin Rusdi" userId="S::muhdsyazwanrusdi@student.usm.my::217e579d-af56-4fbd-aafe-8664f19c56ea" providerId="AD" clId="Web-{BFCE094F-F796-7913-F10B-5D960DFEC306}" dt="2022-06-16T01:41:32.371" v="9" actId="20577"/>
          <ac:spMkLst>
            <pc:docMk/>
            <pc:sldMk cId="2085177539" sldId="281"/>
            <ac:spMk id="2" creationId="{897CC182-1B1F-8B45-3CA9-6FC2259AD763}"/>
          </ac:spMkLst>
        </pc:spChg>
        <pc:spChg chg="mod">
          <ac:chgData name="Muhammad Syazwan Bin Rusdi" userId="S::muhdsyazwanrusdi@student.usm.my::217e579d-af56-4fbd-aafe-8664f19c56ea" providerId="AD" clId="Web-{BFCE094F-F796-7913-F10B-5D960DFEC306}" dt="2022-06-16T01:55:01.014" v="90" actId="20577"/>
          <ac:spMkLst>
            <pc:docMk/>
            <pc:sldMk cId="2085177539" sldId="281"/>
            <ac:spMk id="3" creationId="{0C6AA7FD-5F64-3E44-4838-9BED35CE05AB}"/>
          </ac:spMkLst>
        </pc:spChg>
      </pc:sldChg>
      <pc:sldChg chg="addSp delSp modSp">
        <pc:chgData name="Muhammad Syazwan Bin Rusdi" userId="S::muhdsyazwanrusdi@student.usm.my::217e579d-af56-4fbd-aafe-8664f19c56ea" providerId="AD" clId="Web-{BFCE094F-F796-7913-F10B-5D960DFEC306}" dt="2022-06-16T01:55:27.187" v="98" actId="1076"/>
        <pc:sldMkLst>
          <pc:docMk/>
          <pc:sldMk cId="671682906" sldId="292"/>
        </pc:sldMkLst>
        <pc:spChg chg="del">
          <ac:chgData name="Muhammad Syazwan Bin Rusdi" userId="S::muhdsyazwanrusdi@student.usm.my::217e579d-af56-4fbd-aafe-8664f19c56ea" providerId="AD" clId="Web-{BFCE094F-F796-7913-F10B-5D960DFEC306}" dt="2022-06-16T01:41:16.387" v="2"/>
          <ac:spMkLst>
            <pc:docMk/>
            <pc:sldMk cId="671682906" sldId="292"/>
            <ac:spMk id="2" creationId="{2B9DE0DE-DE2D-3993-B8B4-8403E95DE422}"/>
          </ac:spMkLst>
        </pc:spChg>
        <pc:spChg chg="mod">
          <ac:chgData name="Muhammad Syazwan Bin Rusdi" userId="S::muhdsyazwanrusdi@student.usm.my::217e579d-af56-4fbd-aafe-8664f19c56ea" providerId="AD" clId="Web-{BFCE094F-F796-7913-F10B-5D960DFEC306}" dt="2022-06-16T01:55:27.187" v="98" actId="1076"/>
          <ac:spMkLst>
            <pc:docMk/>
            <pc:sldMk cId="671682906" sldId="292"/>
            <ac:spMk id="3" creationId="{C5740C4A-C711-820E-A825-0A026DB3BA17}"/>
          </ac:spMkLst>
        </pc:spChg>
        <pc:picChg chg="add mod">
          <ac:chgData name="Muhammad Syazwan Bin Rusdi" userId="S::muhdsyazwanrusdi@student.usm.my::217e579d-af56-4fbd-aafe-8664f19c56ea" providerId="AD" clId="Web-{BFCE094F-F796-7913-F10B-5D960DFEC306}" dt="2022-06-16T01:55:23.343" v="97" actId="1076"/>
          <ac:picMkLst>
            <pc:docMk/>
            <pc:sldMk cId="671682906" sldId="292"/>
            <ac:picMk id="4" creationId="{9DBCFAD7-C1C1-65C7-B27C-E5E66AA74FF9}"/>
          </ac:picMkLst>
        </pc:picChg>
      </pc:sldChg>
    </pc:docChg>
  </pc:docChgLst>
  <pc:docChgLst>
    <pc:chgData name="Guest User" userId="S::urn:spo:anon#f9180c390a27c69c9b7af54737f98d34773fb418b805cb9913db1808004eae3a::" providerId="AD" clId="Web-{70E33371-E96C-A681-6FAE-C7DA84704E62}"/>
    <pc:docChg chg="modSld">
      <pc:chgData name="Guest User" userId="S::urn:spo:anon#f9180c390a27c69c9b7af54737f98d34773fb418b805cb9913db1808004eae3a::" providerId="AD" clId="Web-{70E33371-E96C-A681-6FAE-C7DA84704E62}" dt="2022-06-23T02:32:19.758" v="47" actId="20577"/>
      <pc:docMkLst>
        <pc:docMk/>
      </pc:docMkLst>
      <pc:sldChg chg="addSp delSp modSp mod setBg">
        <pc:chgData name="Guest User" userId="S::urn:spo:anon#f9180c390a27c69c9b7af54737f98d34773fb418b805cb9913db1808004eae3a::" providerId="AD" clId="Web-{70E33371-E96C-A681-6FAE-C7DA84704E62}" dt="2022-06-23T02:22:49.242" v="39"/>
        <pc:sldMkLst>
          <pc:docMk/>
          <pc:sldMk cId="1649463911" sldId="298"/>
        </pc:sldMkLst>
        <pc:spChg chg="add del mod">
          <ac:chgData name="Guest User" userId="S::urn:spo:anon#f9180c390a27c69c9b7af54737f98d34773fb418b805cb9913db1808004eae3a::" providerId="AD" clId="Web-{70E33371-E96C-A681-6FAE-C7DA84704E62}" dt="2022-06-23T02:22:49.242" v="39"/>
          <ac:spMkLst>
            <pc:docMk/>
            <pc:sldMk cId="1649463911" sldId="298"/>
            <ac:spMk id="3" creationId="{C340F206-6F50-3D48-9FBF-303AFC1E99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7" creationId="{2B566528-1B12-4246-9431-5C2D7D081168}"/>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8" creationId="{2B566528-1B12-4246-9431-5C2D7D081168}"/>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9" creationId="{C340F206-6F50-3D48-9FBF-303AFC1E99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0" creationId="{2E80C965-DB6D-4F81-9E9E-B027384D0B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1" creationId="{2E80C965-DB6D-4F81-9E9E-B027384D0B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2" creationId="{A580F890-B085-4E95-96AA-55AEBEC5CE6E}"/>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3" creationId="{A580F890-B085-4E95-96AA-55AEBEC5CE6E}"/>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4" creationId="{D3F51FEB-38FB-4F6C-9F7B-2F2AFAB65463}"/>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5" creationId="{D3F51FEB-38FB-4F6C-9F7B-2F2AFAB65463}"/>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6" creationId="{1E547BA6-BAE0-43BB-A7CA-60F69CE252F0}"/>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7" creationId="{1E547BA6-BAE0-43BB-A7CA-60F69CE252F0}"/>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8" creationId="{100EDD19-6802-4EC3-95CE-CFFAB042CFD6}"/>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9" creationId="{DB17E863-922E-4C26-BD64-E8FD41D28661}"/>
          </ac:spMkLst>
        </pc:spChg>
        <pc:graphicFrameChg chg="add del">
          <ac:chgData name="Guest User" userId="S::urn:spo:anon#f9180c390a27c69c9b7af54737f98d34773fb418b805cb9913db1808004eae3a::" providerId="AD" clId="Web-{70E33371-E96C-A681-6FAE-C7DA84704E62}" dt="2022-06-23T02:22:45.836" v="37"/>
          <ac:graphicFrameMkLst>
            <pc:docMk/>
            <pc:sldMk cId="1649463911" sldId="298"/>
            <ac:graphicFrameMk id="5" creationId="{BBAFF748-8369-9A5D-9C00-3D01E0503460}"/>
          </ac:graphicFrameMkLst>
        </pc:graphicFrameChg>
      </pc:sldChg>
      <pc:sldChg chg="addSp delSp modSp mod setBg">
        <pc:chgData name="Guest User" userId="S::urn:spo:anon#f9180c390a27c69c9b7af54737f98d34773fb418b805cb9913db1808004eae3a::" providerId="AD" clId="Web-{70E33371-E96C-A681-6FAE-C7DA84704E62}" dt="2022-06-23T02:22:50.383" v="41" actId="20577"/>
        <pc:sldMkLst>
          <pc:docMk/>
          <pc:sldMk cId="2843904239" sldId="305"/>
        </pc:sldMkLst>
        <pc:spChg chg="mod">
          <ac:chgData name="Guest User" userId="S::urn:spo:anon#f9180c390a27c69c9b7af54737f98d34773fb418b805cb9913db1808004eae3a::" providerId="AD" clId="Web-{70E33371-E96C-A681-6FAE-C7DA84704E62}" dt="2022-06-23T02:22:50.383" v="41" actId="20577"/>
          <ac:spMkLst>
            <pc:docMk/>
            <pc:sldMk cId="2843904239" sldId="305"/>
            <ac:spMk id="2" creationId="{62EE979F-9452-0D5A-51F6-D8EC5AEC1E2C}"/>
          </ac:spMkLst>
        </pc:spChg>
        <pc:spChg chg="del">
          <ac:chgData name="Guest User" userId="S::urn:spo:anon#f9180c390a27c69c9b7af54737f98d34773fb418b805cb9913db1808004eae3a::" providerId="AD" clId="Web-{70E33371-E96C-A681-6FAE-C7DA84704E62}" dt="2022-06-23T02:21:00.286" v="29"/>
          <ac:spMkLst>
            <pc:docMk/>
            <pc:sldMk cId="2843904239" sldId="305"/>
            <ac:spMk id="3" creationId="{B69D64CF-380F-CEEE-9314-E2F5AD89A404}"/>
          </ac:spMkLst>
        </pc:spChg>
        <pc:spChg chg="add">
          <ac:chgData name="Guest User" userId="S::urn:spo:anon#f9180c390a27c69c9b7af54737f98d34773fb418b805cb9913db1808004eae3a::" providerId="AD" clId="Web-{70E33371-E96C-A681-6FAE-C7DA84704E62}" dt="2022-06-23T02:21:00.286" v="29"/>
          <ac:spMkLst>
            <pc:docMk/>
            <pc:sldMk cId="2843904239" sldId="305"/>
            <ac:spMk id="9" creationId="{2B566528-1B12-4246-9431-5C2D7D081168}"/>
          </ac:spMkLst>
        </pc:spChg>
        <pc:spChg chg="add">
          <ac:chgData name="Guest User" userId="S::urn:spo:anon#f9180c390a27c69c9b7af54737f98d34773fb418b805cb9913db1808004eae3a::" providerId="AD" clId="Web-{70E33371-E96C-A681-6FAE-C7DA84704E62}" dt="2022-06-23T02:21:00.286" v="29"/>
          <ac:spMkLst>
            <pc:docMk/>
            <pc:sldMk cId="2843904239" sldId="305"/>
            <ac:spMk id="11" creationId="{2E80C965-DB6D-4F81-9E9E-B027384D0BD6}"/>
          </ac:spMkLst>
        </pc:spChg>
        <pc:spChg chg="add">
          <ac:chgData name="Guest User" userId="S::urn:spo:anon#f9180c390a27c69c9b7af54737f98d34773fb418b805cb9913db1808004eae3a::" providerId="AD" clId="Web-{70E33371-E96C-A681-6FAE-C7DA84704E62}" dt="2022-06-23T02:21:00.286" v="29"/>
          <ac:spMkLst>
            <pc:docMk/>
            <pc:sldMk cId="2843904239" sldId="305"/>
            <ac:spMk id="13" creationId="{A580F890-B085-4E95-96AA-55AEBEC5CE6E}"/>
          </ac:spMkLst>
        </pc:spChg>
        <pc:spChg chg="add">
          <ac:chgData name="Guest User" userId="S::urn:spo:anon#f9180c390a27c69c9b7af54737f98d34773fb418b805cb9913db1808004eae3a::" providerId="AD" clId="Web-{70E33371-E96C-A681-6FAE-C7DA84704E62}" dt="2022-06-23T02:21:00.286" v="29"/>
          <ac:spMkLst>
            <pc:docMk/>
            <pc:sldMk cId="2843904239" sldId="305"/>
            <ac:spMk id="15" creationId="{D3F51FEB-38FB-4F6C-9F7B-2F2AFAB65463}"/>
          </ac:spMkLst>
        </pc:spChg>
        <pc:spChg chg="add">
          <ac:chgData name="Guest User" userId="S::urn:spo:anon#f9180c390a27c69c9b7af54737f98d34773fb418b805cb9913db1808004eae3a::" providerId="AD" clId="Web-{70E33371-E96C-A681-6FAE-C7DA84704E62}" dt="2022-06-23T02:21:00.286" v="29"/>
          <ac:spMkLst>
            <pc:docMk/>
            <pc:sldMk cId="2843904239" sldId="305"/>
            <ac:spMk id="17" creationId="{1E547BA6-BAE0-43BB-A7CA-60F69CE252F0}"/>
          </ac:spMkLst>
        </pc:spChg>
        <pc:graphicFrameChg chg="add">
          <ac:chgData name="Guest User" userId="S::urn:spo:anon#f9180c390a27c69c9b7af54737f98d34773fb418b805cb9913db1808004eae3a::" providerId="AD" clId="Web-{70E33371-E96C-A681-6FAE-C7DA84704E62}" dt="2022-06-23T02:21:00.286" v="29"/>
          <ac:graphicFrameMkLst>
            <pc:docMk/>
            <pc:sldMk cId="2843904239" sldId="305"/>
            <ac:graphicFrameMk id="5" creationId="{33FC2C5D-DDFF-E7C4-E7DF-026552A909D6}"/>
          </ac:graphicFrameMkLst>
        </pc:graphicFrameChg>
      </pc:sldChg>
      <pc:sldChg chg="modSp">
        <pc:chgData name="Guest User" userId="S::urn:spo:anon#f9180c390a27c69c9b7af54737f98d34773fb418b805cb9913db1808004eae3a::" providerId="AD" clId="Web-{70E33371-E96C-A681-6FAE-C7DA84704E62}" dt="2022-06-23T02:32:19.758" v="47" actId="20577"/>
        <pc:sldMkLst>
          <pc:docMk/>
          <pc:sldMk cId="3736907809" sldId="353"/>
        </pc:sldMkLst>
        <pc:spChg chg="mod">
          <ac:chgData name="Guest User" userId="S::urn:spo:anon#f9180c390a27c69c9b7af54737f98d34773fb418b805cb9913db1808004eae3a::" providerId="AD" clId="Web-{70E33371-E96C-A681-6FAE-C7DA84704E62}" dt="2022-06-23T02:32:19.758" v="47" actId="20577"/>
          <ac:spMkLst>
            <pc:docMk/>
            <pc:sldMk cId="3736907809" sldId="353"/>
            <ac:spMk id="3" creationId="{39DE6CC0-381F-D6AD-0D87-0A0584877F18}"/>
          </ac:spMkLst>
        </pc:spChg>
      </pc:sldChg>
      <pc:sldChg chg="modSp">
        <pc:chgData name="Guest User" userId="S::urn:spo:anon#f9180c390a27c69c9b7af54737f98d34773fb418b805cb9913db1808004eae3a::" providerId="AD" clId="Web-{70E33371-E96C-A681-6FAE-C7DA84704E62}" dt="2022-06-23T02:08:23.266" v="28" actId="20577"/>
        <pc:sldMkLst>
          <pc:docMk/>
          <pc:sldMk cId="1099750876" sldId="354"/>
        </pc:sldMkLst>
        <pc:spChg chg="mod">
          <ac:chgData name="Guest User" userId="S::urn:spo:anon#f9180c390a27c69c9b7af54737f98d34773fb418b805cb9913db1808004eae3a::" providerId="AD" clId="Web-{70E33371-E96C-A681-6FAE-C7DA84704E62}" dt="2022-06-23T02:08:23.266" v="28" actId="20577"/>
          <ac:spMkLst>
            <pc:docMk/>
            <pc:sldMk cId="1099750876" sldId="354"/>
            <ac:spMk id="3" creationId="{39DE6CC0-381F-D6AD-0D87-0A0584877F18}"/>
          </ac:spMkLst>
        </pc:spChg>
      </pc:sldChg>
      <pc:sldChg chg="addSp modSp mod setBg">
        <pc:chgData name="Guest User" userId="S::urn:spo:anon#f9180c390a27c69c9b7af54737f98d34773fb418b805cb9913db1808004eae3a::" providerId="AD" clId="Web-{70E33371-E96C-A681-6FAE-C7DA84704E62}" dt="2022-06-23T02:32:05.648" v="45" actId="20577"/>
        <pc:sldMkLst>
          <pc:docMk/>
          <pc:sldMk cId="2345520949" sldId="359"/>
        </pc:sldMkLst>
        <pc:spChg chg="mod">
          <ac:chgData name="Guest User" userId="S::urn:spo:anon#f9180c390a27c69c9b7af54737f98d34773fb418b805cb9913db1808004eae3a::" providerId="AD" clId="Web-{70E33371-E96C-A681-6FAE-C7DA84704E62}" dt="2022-06-23T02:31:27.866" v="42"/>
          <ac:spMkLst>
            <pc:docMk/>
            <pc:sldMk cId="2345520949" sldId="359"/>
            <ac:spMk id="2" creationId="{1C92D1C3-2727-EE77-0BC8-641C33A49AEE}"/>
          </ac:spMkLst>
        </pc:spChg>
        <pc:spChg chg="mod">
          <ac:chgData name="Guest User" userId="S::urn:spo:anon#f9180c390a27c69c9b7af54737f98d34773fb418b805cb9913db1808004eae3a::" providerId="AD" clId="Web-{70E33371-E96C-A681-6FAE-C7DA84704E62}" dt="2022-06-23T02:32:05.648" v="45" actId="20577"/>
          <ac:spMkLst>
            <pc:docMk/>
            <pc:sldMk cId="2345520949" sldId="359"/>
            <ac:spMk id="3" creationId="{F254D2B2-2658-71BA-5559-98B8BB935A6E}"/>
          </ac:spMkLst>
        </pc:spChg>
        <pc:spChg chg="add">
          <ac:chgData name="Guest User" userId="S::urn:spo:anon#f9180c390a27c69c9b7af54737f98d34773fb418b805cb9913db1808004eae3a::" providerId="AD" clId="Web-{70E33371-E96C-A681-6FAE-C7DA84704E62}" dt="2022-06-23T02:31:27.866" v="42"/>
          <ac:spMkLst>
            <pc:docMk/>
            <pc:sldMk cId="2345520949" sldId="359"/>
            <ac:spMk id="8" creationId="{100EDD19-6802-4EC3-95CE-CFFAB042CFD6}"/>
          </ac:spMkLst>
        </pc:spChg>
        <pc:spChg chg="add">
          <ac:chgData name="Guest User" userId="S::urn:spo:anon#f9180c390a27c69c9b7af54737f98d34773fb418b805cb9913db1808004eae3a::" providerId="AD" clId="Web-{70E33371-E96C-A681-6FAE-C7DA84704E62}" dt="2022-06-23T02:31:27.866" v="42"/>
          <ac:spMkLst>
            <pc:docMk/>
            <pc:sldMk cId="2345520949" sldId="359"/>
            <ac:spMk id="10" creationId="{DB17E863-922E-4C26-BD64-E8FD41D28661}"/>
          </ac:spMkLst>
        </pc:spChg>
      </pc:sldChg>
    </pc:docChg>
  </pc:docChgLst>
  <pc:docChgLst>
    <pc:chgData name="Guest User" userId="S::urn:spo:anon#f9180c390a27c69c9b7af54737f98d34773fb418b805cb9913db1808004eae3a::" providerId="AD" clId="Web-{9217FC5B-9406-4FE0-97DA-C2EFCFD4BD8D}"/>
    <pc:docChg chg="delSld modSld">
      <pc:chgData name="Guest User" userId="S::urn:spo:anon#f9180c390a27c69c9b7af54737f98d34773fb418b805cb9913db1808004eae3a::" providerId="AD" clId="Web-{9217FC5B-9406-4FE0-97DA-C2EFCFD4BD8D}" dt="2022-06-15T03:59:15.319" v="2"/>
      <pc:docMkLst>
        <pc:docMk/>
      </pc:docMkLst>
      <pc:sldChg chg="modSp del">
        <pc:chgData name="Guest User" userId="S::urn:spo:anon#f9180c390a27c69c9b7af54737f98d34773fb418b805cb9913db1808004eae3a::" providerId="AD" clId="Web-{9217FC5B-9406-4FE0-97DA-C2EFCFD4BD8D}" dt="2022-06-15T03:59:15.319" v="2"/>
        <pc:sldMkLst>
          <pc:docMk/>
          <pc:sldMk cId="109857222" sldId="256"/>
        </pc:sldMkLst>
        <pc:spChg chg="mod">
          <ac:chgData name="Guest User" userId="S::urn:spo:anon#f9180c390a27c69c9b7af54737f98d34773fb418b805cb9913db1808004eae3a::" providerId="AD" clId="Web-{9217FC5B-9406-4FE0-97DA-C2EFCFD4BD8D}" dt="2022-06-15T03:12:36.004" v="1"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0CBC0870-6A05-846A-C263-AAFB22079E83}"/>
    <pc:docChg chg="addSld delSld modSld sldOrd addMainMaster">
      <pc:chgData name="Guest User" userId="S::urn:spo:anon#f9180c390a27c69c9b7af54737f98d34773fb418b805cb9913db1808004eae3a::" providerId="AD" clId="Web-{0CBC0870-6A05-846A-C263-AAFB22079E83}" dt="2022-06-22T02:59:05.678" v="69" actId="20577"/>
      <pc:docMkLst>
        <pc:docMk/>
      </pc:docMkLst>
      <pc:sldChg chg="addSp delSp modSp add del mod setBg">
        <pc:chgData name="Guest User" userId="S::urn:spo:anon#f9180c390a27c69c9b7af54737f98d34773fb418b805cb9913db1808004eae3a::" providerId="AD" clId="Web-{0CBC0870-6A05-846A-C263-AAFB22079E83}" dt="2022-06-22T02:57:51.723" v="58"/>
        <pc:sldMkLst>
          <pc:docMk/>
          <pc:sldMk cId="355643845" sldId="278"/>
        </pc:sldMkLst>
        <pc:spChg chg="mod">
          <ac:chgData name="Guest User" userId="S::urn:spo:anon#f9180c390a27c69c9b7af54737f98d34773fb418b805cb9913db1808004eae3a::" providerId="AD" clId="Web-{0CBC0870-6A05-846A-C263-AAFB22079E83}" dt="2022-06-22T02:18:17.645" v="15"/>
          <ac:spMkLst>
            <pc:docMk/>
            <pc:sldMk cId="355643845" sldId="278"/>
            <ac:spMk id="2" creationId="{050E53DD-CE56-4448-06A3-10583B82864B}"/>
          </ac:spMkLst>
        </pc:spChg>
        <pc:spChg chg="add del">
          <ac:chgData name="Guest User" userId="S::urn:spo:anon#f9180c390a27c69c9b7af54737f98d34773fb418b805cb9913db1808004eae3a::" providerId="AD" clId="Web-{0CBC0870-6A05-846A-C263-AAFB22079E83}" dt="2022-06-22T02:34:53.030" v="18"/>
          <ac:spMkLst>
            <pc:docMk/>
            <pc:sldMk cId="355643845" sldId="278"/>
            <ac:spMk id="3" creationId="{39DE6CC0-381F-D6AD-0D87-0A0584877F18}"/>
          </ac:spMkLst>
        </pc:spChg>
        <pc:spChg chg="add del mod ord">
          <ac:chgData name="Guest User" userId="S::urn:spo:anon#f9180c390a27c69c9b7af54737f98d34773fb418b805cb9913db1808004eae3a::" providerId="AD" clId="Web-{0CBC0870-6A05-846A-C263-AAFB22079E83}" dt="2022-06-22T02:17:59.301" v="13"/>
          <ac:spMkLst>
            <pc:docMk/>
            <pc:sldMk cId="355643845" sldId="278"/>
            <ac:spMk id="4" creationId="{55C6052F-BCDC-0C72-A9B9-2E0B9B9D5E87}"/>
          </ac:spMkLst>
        </pc:spChg>
        <pc:spChg chg="add del">
          <ac:chgData name="Guest User" userId="S::urn:spo:anon#f9180c390a27c69c9b7af54737f98d34773fb418b805cb9913db1808004eae3a::" providerId="AD" clId="Web-{0CBC0870-6A05-846A-C263-AAFB22079E83}" dt="2022-06-22T02:18:17.645" v="15"/>
          <ac:spMkLst>
            <pc:docMk/>
            <pc:sldMk cId="355643845" sldId="278"/>
            <ac:spMk id="6" creationId="{B819A166-7571-4003-A6B8-B62034C3ED30}"/>
          </ac:spMkLst>
        </pc:spChg>
        <pc:graphicFrameChg chg="add del">
          <ac:chgData name="Guest User" userId="S::urn:spo:anon#f9180c390a27c69c9b7af54737f98d34773fb418b805cb9913db1808004eae3a::" providerId="AD" clId="Web-{0CBC0870-6A05-846A-C263-AAFB22079E83}" dt="2022-06-22T02:18:17.645" v="15"/>
          <ac:graphicFrameMkLst>
            <pc:docMk/>
            <pc:sldMk cId="355643845" sldId="278"/>
            <ac:graphicFrameMk id="7" creationId="{93CB476D-FE72-D3E5-7C82-CAA25D8334F8}"/>
          </ac:graphicFrameMkLst>
        </pc:graphicFrameChg>
        <pc:graphicFrameChg chg="add modGraphic">
          <ac:chgData name="Guest User" userId="S::urn:spo:anon#f9180c390a27c69c9b7af54737f98d34773fb418b805cb9913db1808004eae3a::" providerId="AD" clId="Web-{0CBC0870-6A05-846A-C263-AAFB22079E83}" dt="2022-06-22T02:52:56.340" v="57" actId="20577"/>
          <ac:graphicFrameMkLst>
            <pc:docMk/>
            <pc:sldMk cId="355643845" sldId="278"/>
            <ac:graphicFrameMk id="8" creationId="{78D38AD2-241A-C74B-21B9-2521FB46BA77}"/>
          </ac:graphicFrameMkLst>
        </pc:graphicFrameChg>
      </pc:sldChg>
      <pc:sldChg chg="addSp delSp modSp new ord">
        <pc:chgData name="Guest User" userId="S::urn:spo:anon#f9180c390a27c69c9b7af54737f98d34773fb418b805cb9913db1808004eae3a::" providerId="AD" clId="Web-{0CBC0870-6A05-846A-C263-AAFB22079E83}" dt="2022-06-22T02:58:37.802" v="63"/>
        <pc:sldMkLst>
          <pc:docMk/>
          <pc:sldMk cId="1874454653" sldId="358"/>
        </pc:sldMkLst>
        <pc:spChg chg="del">
          <ac:chgData name="Guest User" userId="S::urn:spo:anon#f9180c390a27c69c9b7af54737f98d34773fb418b805cb9913db1808004eae3a::" providerId="AD" clId="Web-{0CBC0870-6A05-846A-C263-AAFB22079E83}" dt="2022-06-22T02:58:21.958" v="60"/>
          <ac:spMkLst>
            <pc:docMk/>
            <pc:sldMk cId="1874454653" sldId="358"/>
            <ac:spMk id="3" creationId="{643F3658-DAB7-C4E0-ACE3-3A7BCF436A5C}"/>
          </ac:spMkLst>
        </pc:spChg>
        <pc:spChg chg="add mod">
          <ac:chgData name="Guest User" userId="S::urn:spo:anon#f9180c390a27c69c9b7af54737f98d34773fb418b805cb9913db1808004eae3a::" providerId="AD" clId="Web-{0CBC0870-6A05-846A-C263-AAFB22079E83}" dt="2022-06-22T02:58:27.099" v="61"/>
          <ac:spMkLst>
            <pc:docMk/>
            <pc:sldMk cId="1874454653" sldId="358"/>
            <ac:spMk id="6" creationId="{AD5F3891-7F5C-F388-A27A-03F7CFA23020}"/>
          </ac:spMkLst>
        </pc:spChg>
        <pc:picChg chg="add del mod ord">
          <ac:chgData name="Guest User" userId="S::urn:spo:anon#f9180c390a27c69c9b7af54737f98d34773fb418b805cb9913db1808004eae3a::" providerId="AD" clId="Web-{0CBC0870-6A05-846A-C263-AAFB22079E83}" dt="2022-06-22T02:58:27.099" v="61"/>
          <ac:picMkLst>
            <pc:docMk/>
            <pc:sldMk cId="1874454653" sldId="358"/>
            <ac:picMk id="4" creationId="{45BA25F5-5102-6FE8-DC33-80790C04A51C}"/>
          </ac:picMkLst>
        </pc:picChg>
      </pc:sldChg>
      <pc:sldChg chg="add del replId">
        <pc:chgData name="Guest User" userId="S::urn:spo:anon#f9180c390a27c69c9b7af54737f98d34773fb418b805cb9913db1808004eae3a::" providerId="AD" clId="Web-{0CBC0870-6A05-846A-C263-AAFB22079E83}" dt="2022-06-22T02:34:28.201" v="17"/>
        <pc:sldMkLst>
          <pc:docMk/>
          <pc:sldMk cId="3726783245" sldId="358"/>
        </pc:sldMkLst>
      </pc:sldChg>
      <pc:sldChg chg="modSp add">
        <pc:chgData name="Guest User" userId="S::urn:spo:anon#f9180c390a27c69c9b7af54737f98d34773fb418b805cb9913db1808004eae3a::" providerId="AD" clId="Web-{0CBC0870-6A05-846A-C263-AAFB22079E83}" dt="2022-06-22T02:59:05.678" v="69" actId="20577"/>
        <pc:sldMkLst>
          <pc:docMk/>
          <pc:sldMk cId="2345520949" sldId="359"/>
        </pc:sldMkLst>
        <pc:spChg chg="mod">
          <ac:chgData name="Guest User" userId="S::urn:spo:anon#f9180c390a27c69c9b7af54737f98d34773fb418b805cb9913db1808004eae3a::" providerId="AD" clId="Web-{0CBC0870-6A05-846A-C263-AAFB22079E83}" dt="2022-06-22T02:59:05.678" v="69" actId="20577"/>
          <ac:spMkLst>
            <pc:docMk/>
            <pc:sldMk cId="2345520949" sldId="359"/>
            <ac:spMk id="3" creationId="{F254D2B2-2658-71BA-5559-98B8BB935A6E}"/>
          </ac:spMkLst>
        </pc:spChg>
      </pc:sldChg>
      <pc:sldMasterChg chg="add addSldLayout">
        <pc:chgData name="Guest User" userId="S::urn:spo:anon#f9180c390a27c69c9b7af54737f98d34773fb418b805cb9913db1808004eae3a::" providerId="AD" clId="Web-{0CBC0870-6A05-846A-C263-AAFB22079E83}" dt="2022-06-22T02:58:32.052" v="62"/>
        <pc:sldMasterMkLst>
          <pc:docMk/>
          <pc:sldMasterMk cId="1982141966" sldId="2147483648"/>
        </pc:sldMasterMkLst>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61157424" sldId="2147483649"/>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104863523" sldId="2147483650"/>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710738375" sldId="2147483651"/>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985713507" sldId="2147483652"/>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79638173" sldId="2147483653"/>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988091377" sldId="2147483654"/>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410190763" sldId="2147483655"/>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443380928" sldId="2147483656"/>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82460364" sldId="2147483657"/>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990959690" sldId="2147483658"/>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144675219" sldId="2147483659"/>
          </pc:sldLayoutMkLst>
        </pc:sldLayoutChg>
      </pc:sldMasterChg>
    </pc:docChg>
  </pc:docChgLst>
  <pc:docChgLst>
    <pc:chgData name="Muhammad Syazwan Bin Rusdi" userId="S::muhdsyazwanrusdi@student.usm.my::217e579d-af56-4fbd-aafe-8664f19c56ea" providerId="AD" clId="Web-{848FE907-5F14-AFAC-A6A7-09EF6FB34480}"/>
    <pc:docChg chg="addSld delSld modSld sldOrd">
      <pc:chgData name="Muhammad Syazwan Bin Rusdi" userId="S::muhdsyazwanrusdi@student.usm.my::217e579d-af56-4fbd-aafe-8664f19c56ea" providerId="AD" clId="Web-{848FE907-5F14-AFAC-A6A7-09EF6FB34480}" dt="2022-06-16T09:56:20.800" v="681" actId="14100"/>
      <pc:docMkLst>
        <pc:docMk/>
      </pc:docMkLst>
      <pc:sldChg chg="ord">
        <pc:chgData name="Muhammad Syazwan Bin Rusdi" userId="S::muhdsyazwanrusdi@student.usm.my::217e579d-af56-4fbd-aafe-8664f19c56ea" providerId="AD" clId="Web-{848FE907-5F14-AFAC-A6A7-09EF6FB34480}" dt="2022-06-16T08:10:54.993" v="199"/>
        <pc:sldMkLst>
          <pc:docMk/>
          <pc:sldMk cId="1824470958" sldId="293"/>
        </pc:sldMkLst>
      </pc:sldChg>
      <pc:sldChg chg="modSp">
        <pc:chgData name="Muhammad Syazwan Bin Rusdi" userId="S::muhdsyazwanrusdi@student.usm.my::217e579d-af56-4fbd-aafe-8664f19c56ea" providerId="AD" clId="Web-{848FE907-5F14-AFAC-A6A7-09EF6FB34480}" dt="2022-06-16T08:42:57.814" v="454" actId="20577"/>
        <pc:sldMkLst>
          <pc:docMk/>
          <pc:sldMk cId="312855409" sldId="294"/>
        </pc:sldMkLst>
        <pc:spChg chg="mod">
          <ac:chgData name="Muhammad Syazwan Bin Rusdi" userId="S::muhdsyazwanrusdi@student.usm.my::217e579d-af56-4fbd-aafe-8664f19c56ea" providerId="AD" clId="Web-{848FE907-5F14-AFAC-A6A7-09EF6FB34480}" dt="2022-06-16T08:42:57.814" v="454" actId="20577"/>
          <ac:spMkLst>
            <pc:docMk/>
            <pc:sldMk cId="312855409" sldId="294"/>
            <ac:spMk id="3" creationId="{47FB79FB-D1FB-F748-C9D0-9E48CDA784DA}"/>
          </ac:spMkLst>
        </pc:spChg>
      </pc:sldChg>
      <pc:sldChg chg="modSp">
        <pc:chgData name="Muhammad Syazwan Bin Rusdi" userId="S::muhdsyazwanrusdi@student.usm.my::217e579d-af56-4fbd-aafe-8664f19c56ea" providerId="AD" clId="Web-{848FE907-5F14-AFAC-A6A7-09EF6FB34480}" dt="2022-06-16T08:42:52.689" v="453" actId="20577"/>
        <pc:sldMkLst>
          <pc:docMk/>
          <pc:sldMk cId="2620158752" sldId="295"/>
        </pc:sldMkLst>
        <pc:spChg chg="mod">
          <ac:chgData name="Muhammad Syazwan Bin Rusdi" userId="S::muhdsyazwanrusdi@student.usm.my::217e579d-af56-4fbd-aafe-8664f19c56ea" providerId="AD" clId="Web-{848FE907-5F14-AFAC-A6A7-09EF6FB34480}" dt="2022-06-16T08:42:52.689" v="453" actId="20577"/>
          <ac:spMkLst>
            <pc:docMk/>
            <pc:sldMk cId="2620158752" sldId="295"/>
            <ac:spMk id="3" creationId="{3611CBC3-5BFC-EBEF-633E-E54EB0C3C89C}"/>
          </ac:spMkLst>
        </pc:spChg>
      </pc:sldChg>
      <pc:sldChg chg="modSp">
        <pc:chgData name="Muhammad Syazwan Bin Rusdi" userId="S::muhdsyazwanrusdi@student.usm.my::217e579d-af56-4fbd-aafe-8664f19c56ea" providerId="AD" clId="Web-{848FE907-5F14-AFAC-A6A7-09EF6FB34480}" dt="2022-06-16T08:03:38.500" v="8" actId="1076"/>
        <pc:sldMkLst>
          <pc:docMk/>
          <pc:sldMk cId="21520760" sldId="296"/>
        </pc:sldMkLst>
        <pc:picChg chg="mod">
          <ac:chgData name="Muhammad Syazwan Bin Rusdi" userId="S::muhdsyazwanrusdi@student.usm.my::217e579d-af56-4fbd-aafe-8664f19c56ea" providerId="AD" clId="Web-{848FE907-5F14-AFAC-A6A7-09EF6FB34480}" dt="2022-06-16T08:03:38.500" v="8" actId="1076"/>
          <ac:picMkLst>
            <pc:docMk/>
            <pc:sldMk cId="21520760" sldId="296"/>
            <ac:picMk id="4" creationId="{72ED544F-EF0B-6F08-F36A-50F22F9F506B}"/>
          </ac:picMkLst>
        </pc:picChg>
      </pc:sldChg>
      <pc:sldChg chg="addSp delSp modSp mod setBg">
        <pc:chgData name="Muhammad Syazwan Bin Rusdi" userId="S::muhdsyazwanrusdi@student.usm.my::217e579d-af56-4fbd-aafe-8664f19c56ea" providerId="AD" clId="Web-{848FE907-5F14-AFAC-A6A7-09EF6FB34480}" dt="2022-06-16T08:42:39.189" v="450" actId="1076"/>
        <pc:sldMkLst>
          <pc:docMk/>
          <pc:sldMk cId="1301668951" sldId="297"/>
        </pc:sldMkLst>
        <pc:spChg chg="del">
          <ac:chgData name="Muhammad Syazwan Bin Rusdi" userId="S::muhdsyazwanrusdi@student.usm.my::217e579d-af56-4fbd-aafe-8664f19c56ea" providerId="AD" clId="Web-{848FE907-5F14-AFAC-A6A7-09EF6FB34480}" dt="2022-06-16T08:03:54.047" v="9"/>
          <ac:spMkLst>
            <pc:docMk/>
            <pc:sldMk cId="1301668951" sldId="297"/>
            <ac:spMk id="2" creationId="{B693FA95-5CC4-33E5-0481-A15574C295B4}"/>
          </ac:spMkLst>
        </pc:spChg>
        <pc:spChg chg="mod">
          <ac:chgData name="Muhammad Syazwan Bin Rusdi" userId="S::muhdsyazwanrusdi@student.usm.my::217e579d-af56-4fbd-aafe-8664f19c56ea" providerId="AD" clId="Web-{848FE907-5F14-AFAC-A6A7-09EF6FB34480}" dt="2022-06-16T08:36:54.573" v="442" actId="20577"/>
          <ac:spMkLst>
            <pc:docMk/>
            <pc:sldMk cId="1301668951" sldId="297"/>
            <ac:spMk id="3" creationId="{86419482-C9A0-9B49-08B5-BB59FA86ECF1}"/>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9" creationId="{5E39A796-BE83-48B1-B33F-35C4A32AAB57}"/>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11" creationId="{72F84B47-E267-4194-8194-831DB7B5547F}"/>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6" creationId="{D4993743-B10A-433C-9996-3035D2C3AB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8" creationId="{BB3B8946-A0AA-42D4-8A24-639DC6EA170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0" creationId="{AB1038E6-06EF-4DCB-B52E-D3825C50F7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2" creationId="{5C7EF35C-8B7D-4026-8F09-8B2B2250579B}"/>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4" creationId="{5F24A71D-C0A9-49AC-B2D1-5A9EA2BD383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6" creationId="{14280C55-570C-4284-9850-B2BA33DB6726}"/>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8" creationId="{5AAE9118-0436-4488-AC4A-C14DF6A7B6B1}"/>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9" creationId="{1B10F861-B8F1-49C7-BD58-EAB20CEE7F93}"/>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30" creationId="{61F6E425-22AB-4DA2-8FAC-58ADB58EF6C3}"/>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2" creationId="{AAAE94E3-A7DB-4868-B1E3-E49703488BBC}"/>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5" creationId="{3873B707-463F-40B0-8227-E8CC6C67EB25}"/>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6" creationId="{C13237C8-E62C-4F0D-A318-BD6FB6C2D138}"/>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7" creationId="{19C9EAEA-39D0-4B0E-A0EB-51E7B26740B1}"/>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8" creationId="{8CB5D2D7-DF65-4E86-BFBA-FFB9B5ACEB64}"/>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3" creationId="{1DC5A442-E2D0-4F6D-894C-999AF89A7310}"/>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5" creationId="{90464369-70FA-42AF-948F-80664CA7BFE5}"/>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7" creationId="{CC552A98-EF7D-4D42-AB69-066B786AB55B}"/>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9" creationId="{A6604B49-AD5C-4590-B051-06C8222ECD99}"/>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1" creationId="{0BB19363-8354-4E75-A15C-A08F755171F6}"/>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3" creationId="{A648176E-454C-437C-B0FC-9B82FCF32B24}"/>
          </ac:spMkLst>
        </pc:spChg>
        <pc:grpChg chg="add del">
          <ac:chgData name="Muhammad Syazwan Bin Rusdi" userId="S::muhdsyazwanrusdi@student.usm.my::217e579d-af56-4fbd-aafe-8664f19c56ea" providerId="AD" clId="Web-{848FE907-5F14-AFAC-A6A7-09EF6FB34480}" dt="2022-06-16T08:36:12.228" v="422"/>
          <ac:grpSpMkLst>
            <pc:docMk/>
            <pc:sldMk cId="1301668951" sldId="297"/>
            <ac:grpSpMk id="33" creationId="{1DE889C7-FAD6-4397-98E2-05D503484459}"/>
          </ac:grpSpMkLst>
        </pc:grpChg>
        <pc:picChg chg="add del mod">
          <ac:chgData name="Muhammad Syazwan Bin Rusdi" userId="S::muhdsyazwanrusdi@student.usm.my::217e579d-af56-4fbd-aafe-8664f19c56ea" providerId="AD" clId="Web-{848FE907-5F14-AFAC-A6A7-09EF6FB34480}" dt="2022-06-16T08:33:12.662" v="371"/>
          <ac:picMkLst>
            <pc:docMk/>
            <pc:sldMk cId="1301668951" sldId="297"/>
            <ac:picMk id="4" creationId="{87D8FF2D-8416-1B10-B2E7-3DCE0E406B41}"/>
          </ac:picMkLst>
        </pc:picChg>
        <pc:picChg chg="add del mod">
          <ac:chgData name="Muhammad Syazwan Bin Rusdi" userId="S::muhdsyazwanrusdi@student.usm.my::217e579d-af56-4fbd-aafe-8664f19c56ea" providerId="AD" clId="Web-{848FE907-5F14-AFAC-A6A7-09EF6FB34480}" dt="2022-06-16T08:32:18.145" v="365"/>
          <ac:picMkLst>
            <pc:docMk/>
            <pc:sldMk cId="1301668951" sldId="297"/>
            <ac:picMk id="5" creationId="{B4D5E506-E20C-BAD4-47F8-EC6B7600C557}"/>
          </ac:picMkLst>
        </pc:picChg>
        <pc:picChg chg="add mod ord">
          <ac:chgData name="Muhammad Syazwan Bin Rusdi" userId="S::muhdsyazwanrusdi@student.usm.my::217e579d-af56-4fbd-aafe-8664f19c56ea" providerId="AD" clId="Web-{848FE907-5F14-AFAC-A6A7-09EF6FB34480}" dt="2022-06-16T08:42:39.189" v="450" actId="1076"/>
          <ac:picMkLst>
            <pc:docMk/>
            <pc:sldMk cId="1301668951" sldId="297"/>
            <ac:picMk id="6" creationId="{A1053977-B08D-6875-DF9B-D5B440297148}"/>
          </ac:picMkLst>
        </pc:picChg>
        <pc:picChg chg="add mod">
          <ac:chgData name="Muhammad Syazwan Bin Rusdi" userId="S::muhdsyazwanrusdi@student.usm.my::217e579d-af56-4fbd-aafe-8664f19c56ea" providerId="AD" clId="Web-{848FE907-5F14-AFAC-A6A7-09EF6FB34480}" dt="2022-06-16T08:37:00.932" v="445" actId="14100"/>
          <ac:picMkLst>
            <pc:docMk/>
            <pc:sldMk cId="1301668951" sldId="297"/>
            <ac:picMk id="7" creationId="{00E06EBD-E7E7-51C7-6CD1-C79AC10113D5}"/>
          </ac:picMkLst>
        </pc:picChg>
      </pc:sldChg>
      <pc:sldChg chg="delSp modSp">
        <pc:chgData name="Muhammad Syazwan Bin Rusdi" userId="S::muhdsyazwanrusdi@student.usm.my::217e579d-af56-4fbd-aafe-8664f19c56ea" providerId="AD" clId="Web-{848FE907-5F14-AFAC-A6A7-09EF6FB34480}" dt="2022-06-16T09:56:20.800" v="681" actId="14100"/>
        <pc:sldMkLst>
          <pc:docMk/>
          <pc:sldMk cId="1649463911" sldId="298"/>
        </pc:sldMkLst>
        <pc:spChg chg="del">
          <ac:chgData name="Muhammad Syazwan Bin Rusdi" userId="S::muhdsyazwanrusdi@student.usm.my::217e579d-af56-4fbd-aafe-8664f19c56ea" providerId="AD" clId="Web-{848FE907-5F14-AFAC-A6A7-09EF6FB34480}" dt="2022-06-16T09:56:17.628" v="680"/>
          <ac:spMkLst>
            <pc:docMk/>
            <pc:sldMk cId="1649463911" sldId="298"/>
            <ac:spMk id="2" creationId="{4DB08FF6-6A48-ED27-537F-9F98646F629D}"/>
          </ac:spMkLst>
        </pc:spChg>
        <pc:spChg chg="mod">
          <ac:chgData name="Muhammad Syazwan Bin Rusdi" userId="S::muhdsyazwanrusdi@student.usm.my::217e579d-af56-4fbd-aafe-8664f19c56ea" providerId="AD" clId="Web-{848FE907-5F14-AFAC-A6A7-09EF6FB34480}" dt="2022-06-16T09:56:20.800" v="681" actId="14100"/>
          <ac:spMkLst>
            <pc:docMk/>
            <pc:sldMk cId="1649463911" sldId="298"/>
            <ac:spMk id="3" creationId="{C340F206-6F50-3D48-9FBF-303AFC1E99D6}"/>
          </ac:spMkLst>
        </pc:spChg>
      </pc:sldChg>
      <pc:sldChg chg="addSp delSp modSp new del">
        <pc:chgData name="Muhammad Syazwan Bin Rusdi" userId="S::muhdsyazwanrusdi@student.usm.my::217e579d-af56-4fbd-aafe-8664f19c56ea" providerId="AD" clId="Web-{848FE907-5F14-AFAC-A6A7-09EF6FB34480}" dt="2022-06-16T08:15:00.358" v="269"/>
        <pc:sldMkLst>
          <pc:docMk/>
          <pc:sldMk cId="401070780" sldId="299"/>
        </pc:sldMkLst>
        <pc:spChg chg="del mod">
          <ac:chgData name="Muhammad Syazwan Bin Rusdi" userId="S::muhdsyazwanrusdi@student.usm.my::217e579d-af56-4fbd-aafe-8664f19c56ea" providerId="AD" clId="Web-{848FE907-5F14-AFAC-A6A7-09EF6FB34480}" dt="2022-06-16T08:14:37.014" v="266"/>
          <ac:spMkLst>
            <pc:docMk/>
            <pc:sldMk cId="401070780" sldId="299"/>
            <ac:spMk id="2" creationId="{F36BBBCB-27B0-9964-E34A-E916C127F44E}"/>
          </ac:spMkLst>
        </pc:spChg>
        <pc:spChg chg="mod">
          <ac:chgData name="Muhammad Syazwan Bin Rusdi" userId="S::muhdsyazwanrusdi@student.usm.my::217e579d-af56-4fbd-aafe-8664f19c56ea" providerId="AD" clId="Web-{848FE907-5F14-AFAC-A6A7-09EF6FB34480}" dt="2022-06-16T08:14:52.217" v="268" actId="1076"/>
          <ac:spMkLst>
            <pc:docMk/>
            <pc:sldMk cId="401070780" sldId="299"/>
            <ac:spMk id="3" creationId="{B16AC351-0DF7-8A5A-2263-A9EC2864D9AA}"/>
          </ac:spMkLst>
        </pc:spChg>
        <pc:spChg chg="add del">
          <ac:chgData name="Muhammad Syazwan Bin Rusdi" userId="S::muhdsyazwanrusdi@student.usm.my::217e579d-af56-4fbd-aafe-8664f19c56ea" providerId="AD" clId="Web-{848FE907-5F14-AFAC-A6A7-09EF6FB34480}" dt="2022-06-16T08:14:04.654" v="255"/>
          <ac:spMkLst>
            <pc:docMk/>
            <pc:sldMk cId="401070780" sldId="299"/>
            <ac:spMk id="4" creationId="{1A8087A0-812B-6D06-C13B-45C1F3966D05}"/>
          </ac:spMkLst>
        </pc:spChg>
        <pc:spChg chg="add del">
          <ac:chgData name="Muhammad Syazwan Bin Rusdi" userId="S::muhdsyazwanrusdi@student.usm.my::217e579d-af56-4fbd-aafe-8664f19c56ea" providerId="AD" clId="Web-{848FE907-5F14-AFAC-A6A7-09EF6FB34480}" dt="2022-06-16T08:14:22.607" v="261"/>
          <ac:spMkLst>
            <pc:docMk/>
            <pc:sldMk cId="401070780" sldId="299"/>
            <ac:spMk id="5" creationId="{F53EA4B0-E4AD-4897-8087-AC071715C256}"/>
          </ac:spMkLst>
        </pc:spChg>
        <pc:spChg chg="add del">
          <ac:chgData name="Muhammad Syazwan Bin Rusdi" userId="S::muhdsyazwanrusdi@student.usm.my::217e579d-af56-4fbd-aafe-8664f19c56ea" providerId="AD" clId="Web-{848FE907-5F14-AFAC-A6A7-09EF6FB34480}" dt="2022-06-16T08:14:21.169" v="260"/>
          <ac:spMkLst>
            <pc:docMk/>
            <pc:sldMk cId="401070780" sldId="299"/>
            <ac:spMk id="6" creationId="{1E89AF62-2666-774C-AD7D-F03E1AE8B1FE}"/>
          </ac:spMkLst>
        </pc:spChg>
        <pc:spChg chg="add del mod">
          <ac:chgData name="Muhammad Syazwan Bin Rusdi" userId="S::muhdsyazwanrusdi@student.usm.my::217e579d-af56-4fbd-aafe-8664f19c56ea" providerId="AD" clId="Web-{848FE907-5F14-AFAC-A6A7-09EF6FB34480}" dt="2022-06-16T08:14:35.748" v="265"/>
          <ac:spMkLst>
            <pc:docMk/>
            <pc:sldMk cId="401070780" sldId="299"/>
            <ac:spMk id="7" creationId="{D1A99342-0FD5-EBE7-6212-996D44577BFA}"/>
          </ac:spMkLst>
        </pc:spChg>
        <pc:spChg chg="add mod">
          <ac:chgData name="Muhammad Syazwan Bin Rusdi" userId="S::muhdsyazwanrusdi@student.usm.my::217e579d-af56-4fbd-aafe-8664f19c56ea" providerId="AD" clId="Web-{848FE907-5F14-AFAC-A6A7-09EF6FB34480}" dt="2022-06-16T08:14:37.014" v="266"/>
          <ac:spMkLst>
            <pc:docMk/>
            <pc:sldMk cId="401070780" sldId="299"/>
            <ac:spMk id="9" creationId="{5B739AFA-3586-7841-9C56-023FAF94772D}"/>
          </ac:spMkLst>
        </pc:spChg>
      </pc:sldChg>
      <pc:sldChg chg="addSp delSp modSp new mod setBg setClrOvrMap">
        <pc:chgData name="Muhammad Syazwan Bin Rusdi" userId="S::muhdsyazwanrusdi@student.usm.my::217e579d-af56-4fbd-aafe-8664f19c56ea" providerId="AD" clId="Web-{848FE907-5F14-AFAC-A6A7-09EF6FB34480}" dt="2022-06-16T08:44:58.411" v="459" actId="20577"/>
        <pc:sldMkLst>
          <pc:docMk/>
          <pc:sldMk cId="3622270377" sldId="300"/>
        </pc:sldMkLst>
        <pc:spChg chg="del">
          <ac:chgData name="Muhammad Syazwan Bin Rusdi" userId="S::muhdsyazwanrusdi@student.usm.my::217e579d-af56-4fbd-aafe-8664f19c56ea" providerId="AD" clId="Web-{848FE907-5F14-AFAC-A6A7-09EF6FB34480}" dt="2022-06-16T08:12:45.214" v="232"/>
          <ac:spMkLst>
            <pc:docMk/>
            <pc:sldMk cId="3622270377" sldId="300"/>
            <ac:spMk id="2" creationId="{189DE521-CB2E-C10B-EA19-5E56EDFFFD23}"/>
          </ac:spMkLst>
        </pc:spChg>
        <pc:spChg chg="del">
          <ac:chgData name="Muhammad Syazwan Bin Rusdi" userId="S::muhdsyazwanrusdi@student.usm.my::217e579d-af56-4fbd-aafe-8664f19c56ea" providerId="AD" clId="Web-{848FE907-5F14-AFAC-A6A7-09EF6FB34480}" dt="2022-06-16T08:12:43.933" v="231"/>
          <ac:spMkLst>
            <pc:docMk/>
            <pc:sldMk cId="3622270377" sldId="300"/>
            <ac:spMk id="3" creationId="{4281F515-8474-0424-6F40-65CFC06FFF1F}"/>
          </ac:spMkLst>
        </pc:spChg>
        <pc:spChg chg="add mod ord">
          <ac:chgData name="Muhammad Syazwan Bin Rusdi" userId="S::muhdsyazwanrusdi@student.usm.my::217e579d-af56-4fbd-aafe-8664f19c56ea" providerId="AD" clId="Web-{848FE907-5F14-AFAC-A6A7-09EF6FB34480}" dt="2022-06-16T08:44:58.411" v="459" actId="20577"/>
          <ac:spMkLst>
            <pc:docMk/>
            <pc:sldMk cId="3622270377" sldId="300"/>
            <ac:spMk id="5" creationId="{12E71D78-4E73-187D-A4E5-D9007A47E6BC}"/>
          </ac:spMkLst>
        </pc:spChg>
        <pc:spChg chg="add del">
          <ac:chgData name="Muhammad Syazwan Bin Rusdi" userId="S::muhdsyazwanrusdi@student.usm.my::217e579d-af56-4fbd-aafe-8664f19c56ea" providerId="AD" clId="Web-{848FE907-5F14-AFAC-A6A7-09EF6FB34480}" dt="2022-06-16T08:13:41.356" v="248"/>
          <ac:spMkLst>
            <pc:docMk/>
            <pc:sldMk cId="3622270377" sldId="300"/>
            <ac:spMk id="11" creationId="{2B566528-1B12-4246-9431-5C2D7D081168}"/>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4" creationId="{C62225A2-D3F0-45D1-9C47-B10375316553}"/>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6" creationId="{1B9FBFA8-6AF4-4091-9C8B-DEC6D89338F0}"/>
          </ac:spMkLst>
        </pc:spChg>
        <pc:spChg chg="add">
          <ac:chgData name="Muhammad Syazwan Bin Rusdi" userId="S::muhdsyazwanrusdi@student.usm.my::217e579d-af56-4fbd-aafe-8664f19c56ea" providerId="AD" clId="Web-{848FE907-5F14-AFAC-A6A7-09EF6FB34480}" dt="2022-06-16T08:13:41.356" v="248"/>
          <ac:spMkLst>
            <pc:docMk/>
            <pc:sldMk cId="3622270377" sldId="300"/>
            <ac:spMk id="29" creationId="{2B566528-1B12-4246-9431-5C2D7D081168}"/>
          </ac:spMkLst>
        </pc:spChg>
        <pc:grpChg chg="add del">
          <ac:chgData name="Muhammad Syazwan Bin Rusdi" userId="S::muhdsyazwanrusdi@student.usm.my::217e579d-af56-4fbd-aafe-8664f19c56ea" providerId="AD" clId="Web-{848FE907-5F14-AFAC-A6A7-09EF6FB34480}" dt="2022-06-16T08:13:41.356" v="248"/>
          <ac:grpSpMkLst>
            <pc:docMk/>
            <pc:sldMk cId="3622270377" sldId="300"/>
            <ac:grpSpMk id="13" creationId="{828A5161-06F1-46CF-8AD7-844680A59E13}"/>
          </ac:grpSpMkLst>
        </pc:grpChg>
        <pc:grpChg chg="add del">
          <ac:chgData name="Muhammad Syazwan Bin Rusdi" userId="S::muhdsyazwanrusdi@student.usm.my::217e579d-af56-4fbd-aafe-8664f19c56ea" providerId="AD" clId="Web-{848FE907-5F14-AFAC-A6A7-09EF6FB34480}" dt="2022-06-16T08:13:41.356" v="248"/>
          <ac:grpSpMkLst>
            <pc:docMk/>
            <pc:sldMk cId="3622270377" sldId="300"/>
            <ac:grpSpMk id="17" creationId="{5995D10D-E9C9-47DB-AE7E-801FEF38F5C9}"/>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0" creationId="{828A5161-06F1-46CF-8AD7-844680A59E13}"/>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3" creationId="{5995D10D-E9C9-47DB-AE7E-801FEF38F5C9}"/>
          </ac:grpSpMkLst>
        </pc:grpChg>
        <pc:picChg chg="add del mod">
          <ac:chgData name="Muhammad Syazwan Bin Rusdi" userId="S::muhdsyazwanrusdi@student.usm.my::217e579d-af56-4fbd-aafe-8664f19c56ea" providerId="AD" clId="Web-{848FE907-5F14-AFAC-A6A7-09EF6FB34480}" dt="2022-06-16T08:13:12.762" v="241"/>
          <ac:picMkLst>
            <pc:docMk/>
            <pc:sldMk cId="3622270377" sldId="300"/>
            <ac:picMk id="6" creationId="{68BDE266-4F54-4A1B-2FEE-9B4DC8A55BEE}"/>
          </ac:picMkLst>
        </pc:picChg>
        <pc:picChg chg="add mod">
          <ac:chgData name="Muhammad Syazwan Bin Rusdi" userId="S::muhdsyazwanrusdi@student.usm.my::217e579d-af56-4fbd-aafe-8664f19c56ea" providerId="AD" clId="Web-{848FE907-5F14-AFAC-A6A7-09EF6FB34480}" dt="2022-06-16T08:29:52.376" v="332" actId="14100"/>
          <ac:picMkLst>
            <pc:docMk/>
            <pc:sldMk cId="3622270377" sldId="300"/>
            <ac:picMk id="7" creationId="{8FA51A1D-B9F0-04DB-B5AE-A51D224660BD}"/>
          </ac:picMkLst>
        </pc:picChg>
        <pc:picChg chg="add mod">
          <ac:chgData name="Muhammad Syazwan Bin Rusdi" userId="S::muhdsyazwanrusdi@student.usm.my::217e579d-af56-4fbd-aafe-8664f19c56ea" providerId="AD" clId="Web-{848FE907-5F14-AFAC-A6A7-09EF6FB34480}" dt="2022-06-16T08:29:54.173" v="333" actId="1076"/>
          <ac:picMkLst>
            <pc:docMk/>
            <pc:sldMk cId="3622270377" sldId="300"/>
            <ac:picMk id="8" creationId="{35060970-B5C0-1FDD-8A41-5A05ABFFA89C}"/>
          </ac:picMkLst>
        </pc:picChg>
      </pc:sldChg>
      <pc:sldChg chg="addSp delSp modSp new mod modClrScheme chgLayout">
        <pc:chgData name="Muhammad Syazwan Bin Rusdi" userId="S::muhdsyazwanrusdi@student.usm.my::217e579d-af56-4fbd-aafe-8664f19c56ea" providerId="AD" clId="Web-{848FE907-5F14-AFAC-A6A7-09EF6FB34480}" dt="2022-06-16T08:55:10.627" v="571" actId="20577"/>
        <pc:sldMkLst>
          <pc:docMk/>
          <pc:sldMk cId="586800957" sldId="301"/>
        </pc:sldMkLst>
        <pc:spChg chg="mod ord">
          <ac:chgData name="Muhammad Syazwan Bin Rusdi" userId="S::muhdsyazwanrusdi@student.usm.my::217e579d-af56-4fbd-aafe-8664f19c56ea" providerId="AD" clId="Web-{848FE907-5F14-AFAC-A6A7-09EF6FB34480}" dt="2022-06-16T08:18:08.846" v="314"/>
          <ac:spMkLst>
            <pc:docMk/>
            <pc:sldMk cId="586800957" sldId="301"/>
            <ac:spMk id="2" creationId="{9870FF13-4BA9-7F30-E3AD-095803415C75}"/>
          </ac:spMkLst>
        </pc:spChg>
        <pc:spChg chg="mod ord">
          <ac:chgData name="Muhammad Syazwan Bin Rusdi" userId="S::muhdsyazwanrusdi@student.usm.my::217e579d-af56-4fbd-aafe-8664f19c56ea" providerId="AD" clId="Web-{848FE907-5F14-AFAC-A6A7-09EF6FB34480}" dt="2022-06-16T08:55:10.627" v="571" actId="20577"/>
          <ac:spMkLst>
            <pc:docMk/>
            <pc:sldMk cId="586800957" sldId="301"/>
            <ac:spMk id="3" creationId="{43FDB927-AFF6-4F6C-6A81-D43DDC7C0C11}"/>
          </ac:spMkLst>
        </pc:spChg>
        <pc:spChg chg="add del mod ord">
          <ac:chgData name="Muhammad Syazwan Bin Rusdi" userId="S::muhdsyazwanrusdi@student.usm.my::217e579d-af56-4fbd-aafe-8664f19c56ea" providerId="AD" clId="Web-{848FE907-5F14-AFAC-A6A7-09EF6FB34480}" dt="2022-06-16T08:18:08.846" v="314"/>
          <ac:spMkLst>
            <pc:docMk/>
            <pc:sldMk cId="586800957" sldId="301"/>
            <ac:spMk id="4" creationId="{84C6496F-2968-B881-D7D8-24328F89B5D4}"/>
          </ac:spMkLst>
        </pc:spChg>
      </pc:sldChg>
      <pc:sldChg chg="addSp delSp modSp new">
        <pc:chgData name="Muhammad Syazwan Bin Rusdi" userId="S::muhdsyazwanrusdi@student.usm.my::217e579d-af56-4fbd-aafe-8664f19c56ea" providerId="AD" clId="Web-{848FE907-5F14-AFAC-A6A7-09EF6FB34480}" dt="2022-06-16T08:31:15.987" v="358" actId="1076"/>
        <pc:sldMkLst>
          <pc:docMk/>
          <pc:sldMk cId="4251635949" sldId="302"/>
        </pc:sldMkLst>
        <pc:spChg chg="del">
          <ac:chgData name="Muhammad Syazwan Bin Rusdi" userId="S::muhdsyazwanrusdi@student.usm.my::217e579d-af56-4fbd-aafe-8664f19c56ea" providerId="AD" clId="Web-{848FE907-5F14-AFAC-A6A7-09EF6FB34480}" dt="2022-06-16T08:30:26.127" v="339"/>
          <ac:spMkLst>
            <pc:docMk/>
            <pc:sldMk cId="4251635949" sldId="302"/>
            <ac:spMk id="2" creationId="{7A40403B-0DCD-3674-A4EA-CFB45C8F32A5}"/>
          </ac:spMkLst>
        </pc:spChg>
        <pc:spChg chg="mod">
          <ac:chgData name="Muhammad Syazwan Bin Rusdi" userId="S::muhdsyazwanrusdi@student.usm.my::217e579d-af56-4fbd-aafe-8664f19c56ea" providerId="AD" clId="Web-{848FE907-5F14-AFAC-A6A7-09EF6FB34480}" dt="2022-06-16T08:30:55.299" v="353" actId="20577"/>
          <ac:spMkLst>
            <pc:docMk/>
            <pc:sldMk cId="4251635949" sldId="302"/>
            <ac:spMk id="3" creationId="{DBC39040-DE9E-A776-C8F7-582E2CFFE7B5}"/>
          </ac:spMkLst>
        </pc:spChg>
        <pc:picChg chg="add mod">
          <ac:chgData name="Muhammad Syazwan Bin Rusdi" userId="S::muhdsyazwanrusdi@student.usm.my::217e579d-af56-4fbd-aafe-8664f19c56ea" providerId="AD" clId="Web-{848FE907-5F14-AFAC-A6A7-09EF6FB34480}" dt="2022-06-16T08:31:15.987" v="358" actId="1076"/>
          <ac:picMkLst>
            <pc:docMk/>
            <pc:sldMk cId="4251635949" sldId="302"/>
            <ac:picMk id="4" creationId="{4DB8E6A5-A4AA-E049-EF5B-121C796817D8}"/>
          </ac:picMkLst>
        </pc:picChg>
      </pc:sldChg>
      <pc:sldChg chg="modSp new">
        <pc:chgData name="Muhammad Syazwan Bin Rusdi" userId="S::muhdsyazwanrusdi@student.usm.my::217e579d-af56-4fbd-aafe-8664f19c56ea" providerId="AD" clId="Web-{848FE907-5F14-AFAC-A6A7-09EF6FB34480}" dt="2022-06-16T09:13:14.652" v="597" actId="20577"/>
        <pc:sldMkLst>
          <pc:docMk/>
          <pc:sldMk cId="704418516" sldId="303"/>
        </pc:sldMkLst>
        <pc:spChg chg="mod">
          <ac:chgData name="Muhammad Syazwan Bin Rusdi" userId="S::muhdsyazwanrusdi@student.usm.my::217e579d-af56-4fbd-aafe-8664f19c56ea" providerId="AD" clId="Web-{848FE907-5F14-AFAC-A6A7-09EF6FB34480}" dt="2022-06-16T09:13:14.652" v="597" actId="20577"/>
          <ac:spMkLst>
            <pc:docMk/>
            <pc:sldMk cId="704418516" sldId="303"/>
            <ac:spMk id="2" creationId="{CCB2AD71-E864-9CC0-5750-90AE69FF980C}"/>
          </ac:spMkLst>
        </pc:spChg>
      </pc:sldChg>
      <pc:sldChg chg="new del">
        <pc:chgData name="Muhammad Syazwan Bin Rusdi" userId="S::muhdsyazwanrusdi@student.usm.my::217e579d-af56-4fbd-aafe-8664f19c56ea" providerId="AD" clId="Web-{848FE907-5F14-AFAC-A6A7-09EF6FB34480}" dt="2022-06-16T09:12:05.588" v="573"/>
        <pc:sldMkLst>
          <pc:docMk/>
          <pc:sldMk cId="1123702764" sldId="303"/>
        </pc:sldMkLst>
      </pc:sldChg>
      <pc:sldChg chg="new del">
        <pc:chgData name="Muhammad Syazwan Bin Rusdi" userId="S::muhdsyazwanrusdi@student.usm.my::217e579d-af56-4fbd-aafe-8664f19c56ea" providerId="AD" clId="Web-{848FE907-5F14-AFAC-A6A7-09EF6FB34480}" dt="2022-06-16T09:13:21.652" v="599"/>
        <pc:sldMkLst>
          <pc:docMk/>
          <pc:sldMk cId="234944403" sldId="304"/>
        </pc:sldMkLst>
      </pc:sldChg>
      <pc:sldChg chg="modSp new">
        <pc:chgData name="Muhammad Syazwan Bin Rusdi" userId="S::muhdsyazwanrusdi@student.usm.my::217e579d-af56-4fbd-aafe-8664f19c56ea" providerId="AD" clId="Web-{848FE907-5F14-AFAC-A6A7-09EF6FB34480}" dt="2022-06-16T09:14:07.153" v="646" actId="20577"/>
        <pc:sldMkLst>
          <pc:docMk/>
          <pc:sldMk cId="3866690188" sldId="304"/>
        </pc:sldMkLst>
        <pc:spChg chg="mod">
          <ac:chgData name="Muhammad Syazwan Bin Rusdi" userId="S::muhdsyazwanrusdi@student.usm.my::217e579d-af56-4fbd-aafe-8664f19c56ea" providerId="AD" clId="Web-{848FE907-5F14-AFAC-A6A7-09EF6FB34480}" dt="2022-06-16T09:14:07.153" v="646" actId="20577"/>
          <ac:spMkLst>
            <pc:docMk/>
            <pc:sldMk cId="3866690188" sldId="304"/>
            <ac:spMk id="2" creationId="{1796A4D2-E448-7B76-A283-1AC45CB82A6E}"/>
          </ac:spMkLst>
        </pc:spChg>
      </pc:sldChg>
      <pc:sldChg chg="modSp new">
        <pc:chgData name="Muhammad Syazwan Bin Rusdi" userId="S::muhdsyazwanrusdi@student.usm.my::217e579d-af56-4fbd-aafe-8664f19c56ea" providerId="AD" clId="Web-{848FE907-5F14-AFAC-A6A7-09EF6FB34480}" dt="2022-06-16T09:55:29.971" v="665" actId="20577"/>
        <pc:sldMkLst>
          <pc:docMk/>
          <pc:sldMk cId="2843904239" sldId="305"/>
        </pc:sldMkLst>
        <pc:spChg chg="mod">
          <ac:chgData name="Muhammad Syazwan Bin Rusdi" userId="S::muhdsyazwanrusdi@student.usm.my::217e579d-af56-4fbd-aafe-8664f19c56ea" providerId="AD" clId="Web-{848FE907-5F14-AFAC-A6A7-09EF6FB34480}" dt="2022-06-16T09:55:29.971" v="665" actId="20577"/>
          <ac:spMkLst>
            <pc:docMk/>
            <pc:sldMk cId="2843904239" sldId="305"/>
            <ac:spMk id="2" creationId="{62EE979F-9452-0D5A-51F6-D8EC5AEC1E2C}"/>
          </ac:spMkLst>
        </pc:spChg>
        <pc:spChg chg="mod">
          <ac:chgData name="Muhammad Syazwan Bin Rusdi" userId="S::muhdsyazwanrusdi@student.usm.my::217e579d-af56-4fbd-aafe-8664f19c56ea" providerId="AD" clId="Web-{848FE907-5F14-AFAC-A6A7-09EF6FB34480}" dt="2022-06-16T09:55:19.190" v="662" actId="20577"/>
          <ac:spMkLst>
            <pc:docMk/>
            <pc:sldMk cId="2843904239" sldId="305"/>
            <ac:spMk id="3" creationId="{B69D64CF-380F-CEEE-9314-E2F5AD89A404}"/>
          </ac:spMkLst>
        </pc:spChg>
      </pc:sldChg>
      <pc:sldChg chg="new">
        <pc:chgData name="Muhammad Syazwan Bin Rusdi" userId="S::muhdsyazwanrusdi@student.usm.my::217e579d-af56-4fbd-aafe-8664f19c56ea" providerId="AD" clId="Web-{848FE907-5F14-AFAC-A6A7-09EF6FB34480}" dt="2022-06-16T09:55:32.940" v="666"/>
        <pc:sldMkLst>
          <pc:docMk/>
          <pc:sldMk cId="872002966" sldId="306"/>
        </pc:sldMkLst>
      </pc:sldChg>
      <pc:sldChg chg="new">
        <pc:chgData name="Muhammad Syazwan Bin Rusdi" userId="S::muhdsyazwanrusdi@student.usm.my::217e579d-af56-4fbd-aafe-8664f19c56ea" providerId="AD" clId="Web-{848FE907-5F14-AFAC-A6A7-09EF6FB34480}" dt="2022-06-16T09:55:33.956" v="667"/>
        <pc:sldMkLst>
          <pc:docMk/>
          <pc:sldMk cId="2438857313" sldId="307"/>
        </pc:sldMkLst>
      </pc:sldChg>
    </pc:docChg>
  </pc:docChgLst>
  <pc:docChgLst>
    <pc:chgData name="Muhammad Syazwan Bin Rusdi" userId="S::muhdsyazwanrusdi@student.usm.my::217e579d-af56-4fbd-aafe-8664f19c56ea" providerId="AD" clId="Web-{43A5C9B9-5EE0-1CDF-5997-DCB847053189}"/>
    <pc:docChg chg="addSld delSld modSld sldOrd">
      <pc:chgData name="Muhammad Syazwan Bin Rusdi" userId="S::muhdsyazwanrusdi@student.usm.my::217e579d-af56-4fbd-aafe-8664f19c56ea" providerId="AD" clId="Web-{43A5C9B9-5EE0-1CDF-5997-DCB847053189}" dt="2022-06-15T13:13:56.327" v="680" actId="14100"/>
      <pc:docMkLst>
        <pc:docMk/>
      </pc:docMkLst>
      <pc:sldChg chg="addSp delSp modSp new del">
        <pc:chgData name="Muhammad Syazwan Bin Rusdi" userId="S::muhdsyazwanrusdi@student.usm.my::217e579d-af56-4fbd-aafe-8664f19c56ea" providerId="AD" clId="Web-{43A5C9B9-5EE0-1CDF-5997-DCB847053189}" dt="2022-06-15T12:10:30.257" v="11"/>
        <pc:sldMkLst>
          <pc:docMk/>
          <pc:sldMk cId="2432314285" sldId="280"/>
        </pc:sldMkLst>
        <pc:spChg chg="mod">
          <ac:chgData name="Muhammad Syazwan Bin Rusdi" userId="S::muhdsyazwanrusdi@student.usm.my::217e579d-af56-4fbd-aafe-8664f19c56ea" providerId="AD" clId="Web-{43A5C9B9-5EE0-1CDF-5997-DCB847053189}" dt="2022-06-15T12:10:07.225" v="7" actId="20577"/>
          <ac:spMkLst>
            <pc:docMk/>
            <pc:sldMk cId="2432314285" sldId="280"/>
            <ac:spMk id="2" creationId="{9E14EC2F-C8B2-CA1F-8D3F-4894C0068BB1}"/>
          </ac:spMkLst>
        </pc:spChg>
        <pc:spChg chg="del">
          <ac:chgData name="Muhammad Syazwan Bin Rusdi" userId="S::muhdsyazwanrusdi@student.usm.my::217e579d-af56-4fbd-aafe-8664f19c56ea" providerId="AD" clId="Web-{43A5C9B9-5EE0-1CDF-5997-DCB847053189}" dt="2022-06-15T12:10:21.647" v="8"/>
          <ac:spMkLst>
            <pc:docMk/>
            <pc:sldMk cId="2432314285" sldId="280"/>
            <ac:spMk id="3" creationId="{C25AB3C7-BD65-74BC-68B6-05A7F736348E}"/>
          </ac:spMkLst>
        </pc:spChg>
        <pc:spChg chg="add mod">
          <ac:chgData name="Muhammad Syazwan Bin Rusdi" userId="S::muhdsyazwanrusdi@student.usm.my::217e579d-af56-4fbd-aafe-8664f19c56ea" providerId="AD" clId="Web-{43A5C9B9-5EE0-1CDF-5997-DCB847053189}" dt="2022-06-15T12:10:25.491" v="10"/>
          <ac:spMkLst>
            <pc:docMk/>
            <pc:sldMk cId="2432314285" sldId="280"/>
            <ac:spMk id="6" creationId="{029DCFFE-BEC5-036C-4011-BF50D4B5BF18}"/>
          </ac:spMkLst>
        </pc:spChg>
        <pc:picChg chg="add del mod ord">
          <ac:chgData name="Muhammad Syazwan Bin Rusdi" userId="S::muhdsyazwanrusdi@student.usm.my::217e579d-af56-4fbd-aafe-8664f19c56ea" providerId="AD" clId="Web-{43A5C9B9-5EE0-1CDF-5997-DCB847053189}" dt="2022-06-15T12:10:25.491" v="10"/>
          <ac:picMkLst>
            <pc:docMk/>
            <pc:sldMk cId="2432314285" sldId="280"/>
            <ac:picMk id="4" creationId="{9D589EB7-E2EB-E362-7F4E-97DB93E661FB}"/>
          </ac:picMkLst>
        </pc:picChg>
      </pc:sldChg>
      <pc:sldChg chg="new">
        <pc:chgData name="Muhammad Syazwan Bin Rusdi" userId="S::muhdsyazwanrusdi@student.usm.my::217e579d-af56-4fbd-aafe-8664f19c56ea" providerId="AD" clId="Web-{43A5C9B9-5EE0-1CDF-5997-DCB847053189}" dt="2022-06-15T12:10:03.053" v="5"/>
        <pc:sldMkLst>
          <pc:docMk/>
          <pc:sldMk cId="2085177539" sldId="281"/>
        </pc:sldMkLst>
      </pc:sldChg>
      <pc:sldChg chg="new del">
        <pc:chgData name="Muhammad Syazwan Bin Rusdi" userId="S::muhdsyazwanrusdi@student.usm.my::217e579d-af56-4fbd-aafe-8664f19c56ea" providerId="AD" clId="Web-{43A5C9B9-5EE0-1CDF-5997-DCB847053189}" dt="2022-06-15T12:10:42.382" v="14"/>
        <pc:sldMkLst>
          <pc:docMk/>
          <pc:sldMk cId="2728531047" sldId="282"/>
        </pc:sldMkLst>
      </pc:sldChg>
      <pc:sldChg chg="modSp new">
        <pc:chgData name="Muhammad Syazwan Bin Rusdi" userId="S::muhdsyazwanrusdi@student.usm.my::217e579d-af56-4fbd-aafe-8664f19c56ea" providerId="AD" clId="Web-{43A5C9B9-5EE0-1CDF-5997-DCB847053189}" dt="2022-06-15T12:11:12.289" v="21" actId="20577"/>
        <pc:sldMkLst>
          <pc:docMk/>
          <pc:sldMk cId="2886442818" sldId="282"/>
        </pc:sldMkLst>
        <pc:spChg chg="mod">
          <ac:chgData name="Muhammad Syazwan Bin Rusdi" userId="S::muhdsyazwanrusdi@student.usm.my::217e579d-af56-4fbd-aafe-8664f19c56ea" providerId="AD" clId="Web-{43A5C9B9-5EE0-1CDF-5997-DCB847053189}" dt="2022-06-15T12:11:06.352" v="19" actId="20577"/>
          <ac:spMkLst>
            <pc:docMk/>
            <pc:sldMk cId="2886442818" sldId="282"/>
            <ac:spMk id="2" creationId="{4EED7F14-4046-81B3-D594-1EECDE4734C6}"/>
          </ac:spMkLst>
        </pc:spChg>
        <pc:spChg chg="mod">
          <ac:chgData name="Muhammad Syazwan Bin Rusdi" userId="S::muhdsyazwanrusdi@student.usm.my::217e579d-af56-4fbd-aafe-8664f19c56ea" providerId="AD" clId="Web-{43A5C9B9-5EE0-1CDF-5997-DCB847053189}" dt="2022-06-15T12:11:12.289" v="21" actId="20577"/>
          <ac:spMkLst>
            <pc:docMk/>
            <pc:sldMk cId="2886442818" sldId="282"/>
            <ac:spMk id="3" creationId="{47DB6759-765C-D49E-4AE9-8B6A6996A0C0}"/>
          </ac:spMkLst>
        </pc:spChg>
      </pc:sldChg>
      <pc:sldChg chg="addSp modSp new">
        <pc:chgData name="Muhammad Syazwan Bin Rusdi" userId="S::muhdsyazwanrusdi@student.usm.my::217e579d-af56-4fbd-aafe-8664f19c56ea" providerId="AD" clId="Web-{43A5C9B9-5EE0-1CDF-5997-DCB847053189}" dt="2022-06-15T12:13:21.887" v="64" actId="1076"/>
        <pc:sldMkLst>
          <pc:docMk/>
          <pc:sldMk cId="2726868873" sldId="283"/>
        </pc:sldMkLst>
        <pc:spChg chg="mod">
          <ac:chgData name="Muhammad Syazwan Bin Rusdi" userId="S::muhdsyazwanrusdi@student.usm.my::217e579d-af56-4fbd-aafe-8664f19c56ea" providerId="AD" clId="Web-{43A5C9B9-5EE0-1CDF-5997-DCB847053189}" dt="2022-06-15T12:12:50.746" v="52" actId="1076"/>
          <ac:spMkLst>
            <pc:docMk/>
            <pc:sldMk cId="2726868873" sldId="283"/>
            <ac:spMk id="2" creationId="{B9D869C5-6D47-89D9-689A-8B6A5631FA90}"/>
          </ac:spMkLst>
        </pc:spChg>
        <pc:spChg chg="mod">
          <ac:chgData name="Muhammad Syazwan Bin Rusdi" userId="S::muhdsyazwanrusdi@student.usm.my::217e579d-af56-4fbd-aafe-8664f19c56ea" providerId="AD" clId="Web-{43A5C9B9-5EE0-1CDF-5997-DCB847053189}" dt="2022-06-15T12:13:08.215" v="60" actId="20577"/>
          <ac:spMkLst>
            <pc:docMk/>
            <pc:sldMk cId="2726868873" sldId="283"/>
            <ac:spMk id="3" creationId="{23DA2C7A-E441-291A-D1AC-B0810D6749C1}"/>
          </ac:spMkLst>
        </pc:spChg>
        <pc:picChg chg="add mod">
          <ac:chgData name="Muhammad Syazwan Bin Rusdi" userId="S::muhdsyazwanrusdi@student.usm.my::217e579d-af56-4fbd-aafe-8664f19c56ea" providerId="AD" clId="Web-{43A5C9B9-5EE0-1CDF-5997-DCB847053189}" dt="2022-06-15T12:13:00.715" v="55" actId="1076"/>
          <ac:picMkLst>
            <pc:docMk/>
            <pc:sldMk cId="2726868873" sldId="283"/>
            <ac:picMk id="4" creationId="{CA97E36B-F7E4-2625-507D-3D41F98F6F78}"/>
          </ac:picMkLst>
        </pc:picChg>
        <pc:picChg chg="add mod">
          <ac:chgData name="Muhammad Syazwan Bin Rusdi" userId="S::muhdsyazwanrusdi@student.usm.my::217e579d-af56-4fbd-aafe-8664f19c56ea" providerId="AD" clId="Web-{43A5C9B9-5EE0-1CDF-5997-DCB847053189}" dt="2022-06-15T12:13:21.887" v="64" actId="1076"/>
          <ac:picMkLst>
            <pc:docMk/>
            <pc:sldMk cId="2726868873" sldId="283"/>
            <ac:picMk id="5" creationId="{FB9B59BD-1108-7F1A-3B55-4E5A4DDEFF06}"/>
          </ac:picMkLst>
        </pc:picChg>
      </pc:sldChg>
      <pc:sldChg chg="new del">
        <pc:chgData name="Muhammad Syazwan Bin Rusdi" userId="S::muhdsyazwanrusdi@student.usm.my::217e579d-af56-4fbd-aafe-8664f19c56ea" providerId="AD" clId="Web-{43A5C9B9-5EE0-1CDF-5997-DCB847053189}" dt="2022-06-15T12:10:40.898" v="13"/>
        <pc:sldMkLst>
          <pc:docMk/>
          <pc:sldMk cId="3661468336" sldId="283"/>
        </pc:sldMkLst>
      </pc:sldChg>
      <pc:sldChg chg="addSp delSp modSp new">
        <pc:chgData name="Muhammad Syazwan Bin Rusdi" userId="S::muhdsyazwanrusdi@student.usm.my::217e579d-af56-4fbd-aafe-8664f19c56ea" providerId="AD" clId="Web-{43A5C9B9-5EE0-1CDF-5997-DCB847053189}" dt="2022-06-15T12:14:51.406" v="85" actId="1076"/>
        <pc:sldMkLst>
          <pc:docMk/>
          <pc:sldMk cId="239235875" sldId="284"/>
        </pc:sldMkLst>
        <pc:spChg chg="del">
          <ac:chgData name="Muhammad Syazwan Bin Rusdi" userId="S::muhdsyazwanrusdi@student.usm.my::217e579d-af56-4fbd-aafe-8664f19c56ea" providerId="AD" clId="Web-{43A5C9B9-5EE0-1CDF-5997-DCB847053189}" dt="2022-06-15T12:13:37.778" v="66"/>
          <ac:spMkLst>
            <pc:docMk/>
            <pc:sldMk cId="239235875" sldId="284"/>
            <ac:spMk id="2" creationId="{5376A1E3-198D-A497-7674-03B1E02729FE}"/>
          </ac:spMkLst>
        </pc:spChg>
        <pc:spChg chg="mod">
          <ac:chgData name="Muhammad Syazwan Bin Rusdi" userId="S::muhdsyazwanrusdi@student.usm.my::217e579d-af56-4fbd-aafe-8664f19c56ea" providerId="AD" clId="Web-{43A5C9B9-5EE0-1CDF-5997-DCB847053189}" dt="2022-06-15T12:14:34.749" v="79" actId="20577"/>
          <ac:spMkLst>
            <pc:docMk/>
            <pc:sldMk cId="239235875" sldId="284"/>
            <ac:spMk id="3" creationId="{63178FFF-65D5-31B2-8EE3-F354E09AC409}"/>
          </ac:spMkLst>
        </pc:spChg>
        <pc:picChg chg="add mod">
          <ac:chgData name="Muhammad Syazwan Bin Rusdi" userId="S::muhdsyazwanrusdi@student.usm.my::217e579d-af56-4fbd-aafe-8664f19c56ea" providerId="AD" clId="Web-{43A5C9B9-5EE0-1CDF-5997-DCB847053189}" dt="2022-06-15T12:14:39.702" v="83" actId="1076"/>
          <ac:picMkLst>
            <pc:docMk/>
            <pc:sldMk cId="239235875" sldId="284"/>
            <ac:picMk id="4" creationId="{51B31902-9598-F702-0907-8352E9B90F3A}"/>
          </ac:picMkLst>
        </pc:picChg>
        <pc:picChg chg="add mod">
          <ac:chgData name="Muhammad Syazwan Bin Rusdi" userId="S::muhdsyazwanrusdi@student.usm.my::217e579d-af56-4fbd-aafe-8664f19c56ea" providerId="AD" clId="Web-{43A5C9B9-5EE0-1CDF-5997-DCB847053189}" dt="2022-06-15T12:14:51.406" v="85" actId="1076"/>
          <ac:picMkLst>
            <pc:docMk/>
            <pc:sldMk cId="239235875" sldId="284"/>
            <ac:picMk id="5" creationId="{73A4CCA0-E660-33B8-47B0-5D3638E63468}"/>
          </ac:picMkLst>
        </pc:picChg>
      </pc:sldChg>
      <pc:sldChg chg="addSp delSp modSp new">
        <pc:chgData name="Muhammad Syazwan Bin Rusdi" userId="S::muhdsyazwanrusdi@student.usm.my::217e579d-af56-4fbd-aafe-8664f19c56ea" providerId="AD" clId="Web-{43A5C9B9-5EE0-1CDF-5997-DCB847053189}" dt="2022-06-15T12:15:43.892" v="100" actId="1076"/>
        <pc:sldMkLst>
          <pc:docMk/>
          <pc:sldMk cId="2766164947" sldId="285"/>
        </pc:sldMkLst>
        <pc:spChg chg="del">
          <ac:chgData name="Muhammad Syazwan Bin Rusdi" userId="S::muhdsyazwanrusdi@student.usm.my::217e579d-af56-4fbd-aafe-8664f19c56ea" providerId="AD" clId="Web-{43A5C9B9-5EE0-1CDF-5997-DCB847053189}" dt="2022-06-15T12:15:18.578" v="89"/>
          <ac:spMkLst>
            <pc:docMk/>
            <pc:sldMk cId="2766164947" sldId="285"/>
            <ac:spMk id="2" creationId="{F55522AA-F4DF-2AB1-3620-D45C2020FCAC}"/>
          </ac:spMkLst>
        </pc:spChg>
        <pc:spChg chg="add del mod">
          <ac:chgData name="Muhammad Syazwan Bin Rusdi" userId="S::muhdsyazwanrusdi@student.usm.my::217e579d-af56-4fbd-aafe-8664f19c56ea" providerId="AD" clId="Web-{43A5C9B9-5EE0-1CDF-5997-DCB847053189}" dt="2022-06-15T12:15:39.095" v="96" actId="20577"/>
          <ac:spMkLst>
            <pc:docMk/>
            <pc:sldMk cId="2766164947" sldId="285"/>
            <ac:spMk id="3" creationId="{0F628DB9-3252-1E12-5E2C-0D0A7B09059F}"/>
          </ac:spMkLst>
        </pc:spChg>
        <pc:picChg chg="add mod">
          <ac:chgData name="Muhammad Syazwan Bin Rusdi" userId="S::muhdsyazwanrusdi@student.usm.my::217e579d-af56-4fbd-aafe-8664f19c56ea" providerId="AD" clId="Web-{43A5C9B9-5EE0-1CDF-5997-DCB847053189}" dt="2022-06-15T12:15:43.892" v="100" actId="1076"/>
          <ac:picMkLst>
            <pc:docMk/>
            <pc:sldMk cId="2766164947" sldId="285"/>
            <ac:picMk id="4" creationId="{BC461360-F35A-AF32-DBD4-039F6A21B51C}"/>
          </ac:picMkLst>
        </pc:picChg>
      </pc:sldChg>
      <pc:sldChg chg="addSp delSp modSp new">
        <pc:chgData name="Muhammad Syazwan Bin Rusdi" userId="S::muhdsyazwanrusdi@student.usm.my::217e579d-af56-4fbd-aafe-8664f19c56ea" providerId="AD" clId="Web-{43A5C9B9-5EE0-1CDF-5997-DCB847053189}" dt="2022-06-15T13:13:56.327" v="680" actId="14100"/>
        <pc:sldMkLst>
          <pc:docMk/>
          <pc:sldMk cId="4047679202" sldId="286"/>
        </pc:sldMkLst>
        <pc:spChg chg="del">
          <ac:chgData name="Muhammad Syazwan Bin Rusdi" userId="S::muhdsyazwanrusdi@student.usm.my::217e579d-af56-4fbd-aafe-8664f19c56ea" providerId="AD" clId="Web-{43A5C9B9-5EE0-1CDF-5997-DCB847053189}" dt="2022-06-15T12:15:59.017" v="102"/>
          <ac:spMkLst>
            <pc:docMk/>
            <pc:sldMk cId="4047679202" sldId="286"/>
            <ac:spMk id="2" creationId="{F2B5B3D8-AF62-EF4E-FF3D-B622D9F8474D}"/>
          </ac:spMkLst>
        </pc:spChg>
        <pc:spChg chg="mod">
          <ac:chgData name="Muhammad Syazwan Bin Rusdi" userId="S::muhdsyazwanrusdi@student.usm.my::217e579d-af56-4fbd-aafe-8664f19c56ea" providerId="AD" clId="Web-{43A5C9B9-5EE0-1CDF-5997-DCB847053189}" dt="2022-06-15T12:16:19.221" v="109" actId="20577"/>
          <ac:spMkLst>
            <pc:docMk/>
            <pc:sldMk cId="4047679202" sldId="286"/>
            <ac:spMk id="3" creationId="{E9A44B69-95F3-5AE7-6840-5D349FB480F1}"/>
          </ac:spMkLst>
        </pc:spChg>
        <pc:picChg chg="add mod">
          <ac:chgData name="Muhammad Syazwan Bin Rusdi" userId="S::muhdsyazwanrusdi@student.usm.my::217e579d-af56-4fbd-aafe-8664f19c56ea" providerId="AD" clId="Web-{43A5C9B9-5EE0-1CDF-5997-DCB847053189}" dt="2022-06-15T13:13:56.327" v="680" actId="14100"/>
          <ac:picMkLst>
            <pc:docMk/>
            <pc:sldMk cId="4047679202" sldId="286"/>
            <ac:picMk id="2" creationId="{F5F4B3D7-752B-CB93-E758-28F76ED712E1}"/>
          </ac:picMkLst>
        </pc:picChg>
        <pc:picChg chg="add mod">
          <ac:chgData name="Muhammad Syazwan Bin Rusdi" userId="S::muhdsyazwanrusdi@student.usm.my::217e579d-af56-4fbd-aafe-8664f19c56ea" providerId="AD" clId="Web-{43A5C9B9-5EE0-1CDF-5997-DCB847053189}" dt="2022-06-15T13:13:12.685" v="678" actId="1076"/>
          <ac:picMkLst>
            <pc:docMk/>
            <pc:sldMk cId="4047679202" sldId="286"/>
            <ac:picMk id="4" creationId="{88B5A41E-3DC4-9CD4-6461-5E679F75BE1F}"/>
          </ac:picMkLst>
        </pc:picChg>
      </pc:sldChg>
      <pc:sldChg chg="addSp delSp modSp new">
        <pc:chgData name="Muhammad Syazwan Bin Rusdi" userId="S::muhdsyazwanrusdi@student.usm.my::217e579d-af56-4fbd-aafe-8664f19c56ea" providerId="AD" clId="Web-{43A5C9B9-5EE0-1CDF-5997-DCB847053189}" dt="2022-06-15T12:17:07.348" v="127" actId="14100"/>
        <pc:sldMkLst>
          <pc:docMk/>
          <pc:sldMk cId="3417450021" sldId="287"/>
        </pc:sldMkLst>
        <pc:spChg chg="del">
          <ac:chgData name="Muhammad Syazwan Bin Rusdi" userId="S::muhdsyazwanrusdi@student.usm.my::217e579d-af56-4fbd-aafe-8664f19c56ea" providerId="AD" clId="Web-{43A5C9B9-5EE0-1CDF-5997-DCB847053189}" dt="2022-06-15T12:16:32.300" v="114"/>
          <ac:spMkLst>
            <pc:docMk/>
            <pc:sldMk cId="3417450021" sldId="287"/>
            <ac:spMk id="2" creationId="{41FE0939-FAC7-A412-5412-92ADF7C164FF}"/>
          </ac:spMkLst>
        </pc:spChg>
        <pc:spChg chg="mod">
          <ac:chgData name="Muhammad Syazwan Bin Rusdi" userId="S::muhdsyazwanrusdi@student.usm.my::217e579d-af56-4fbd-aafe-8664f19c56ea" providerId="AD" clId="Web-{43A5C9B9-5EE0-1CDF-5997-DCB847053189}" dt="2022-06-15T12:17:03.379" v="124" actId="20577"/>
          <ac:spMkLst>
            <pc:docMk/>
            <pc:sldMk cId="3417450021" sldId="287"/>
            <ac:spMk id="3" creationId="{A43AAB13-5644-86D3-683D-FB47043F25AC}"/>
          </ac:spMkLst>
        </pc:spChg>
        <pc:picChg chg="add mod">
          <ac:chgData name="Muhammad Syazwan Bin Rusdi" userId="S::muhdsyazwanrusdi@student.usm.my::217e579d-af56-4fbd-aafe-8664f19c56ea" providerId="AD" clId="Web-{43A5C9B9-5EE0-1CDF-5997-DCB847053189}" dt="2022-06-15T12:17:07.348" v="127" actId="14100"/>
          <ac:picMkLst>
            <pc:docMk/>
            <pc:sldMk cId="3417450021" sldId="287"/>
            <ac:picMk id="4" creationId="{7A5BD4F5-E31F-9034-5637-881CFBE5F2F3}"/>
          </ac:picMkLst>
        </pc:picChg>
      </pc:sldChg>
      <pc:sldChg chg="modSp add ord replId">
        <pc:chgData name="Muhammad Syazwan Bin Rusdi" userId="S::muhdsyazwanrusdi@student.usm.my::217e579d-af56-4fbd-aafe-8664f19c56ea" providerId="AD" clId="Web-{43A5C9B9-5EE0-1CDF-5997-DCB847053189}" dt="2022-06-15T12:35:33.669" v="133" actId="20577"/>
        <pc:sldMkLst>
          <pc:docMk/>
          <pc:sldMk cId="542629517" sldId="288"/>
        </pc:sldMkLst>
        <pc:spChg chg="mod">
          <ac:chgData name="Muhammad Syazwan Bin Rusdi" userId="S::muhdsyazwanrusdi@student.usm.my::217e579d-af56-4fbd-aafe-8664f19c56ea" providerId="AD" clId="Web-{43A5C9B9-5EE0-1CDF-5997-DCB847053189}" dt="2022-06-15T12:35:33.669" v="133" actId="20577"/>
          <ac:spMkLst>
            <pc:docMk/>
            <pc:sldMk cId="542629517" sldId="288"/>
            <ac:spMk id="2" creationId="{4EED7F14-4046-81B3-D594-1EECDE4734C6}"/>
          </ac:spMkLst>
        </pc:spChg>
      </pc:sldChg>
      <pc:sldChg chg="addSp modSp new mod setBg">
        <pc:chgData name="Muhammad Syazwan Bin Rusdi" userId="S::muhdsyazwanrusdi@student.usm.my::217e579d-af56-4fbd-aafe-8664f19c56ea" providerId="AD" clId="Web-{43A5C9B9-5EE0-1CDF-5997-DCB847053189}" dt="2022-06-15T12:59:57.816" v="313" actId="14100"/>
        <pc:sldMkLst>
          <pc:docMk/>
          <pc:sldMk cId="2143028004" sldId="289"/>
        </pc:sldMkLst>
        <pc:spChg chg="mod">
          <ac:chgData name="Muhammad Syazwan Bin Rusdi" userId="S::muhdsyazwanrusdi@student.usm.my::217e579d-af56-4fbd-aafe-8664f19c56ea" providerId="AD" clId="Web-{43A5C9B9-5EE0-1CDF-5997-DCB847053189}" dt="2022-06-15T12:59:51.691" v="312"/>
          <ac:spMkLst>
            <pc:docMk/>
            <pc:sldMk cId="2143028004" sldId="289"/>
            <ac:spMk id="2" creationId="{BE8CB35E-12D0-6814-72D2-E505A3EF7830}"/>
          </ac:spMkLst>
        </pc:spChg>
        <pc:spChg chg="mod">
          <ac:chgData name="Muhammad Syazwan Bin Rusdi" userId="S::muhdsyazwanrusdi@student.usm.my::217e579d-af56-4fbd-aafe-8664f19c56ea" providerId="AD" clId="Web-{43A5C9B9-5EE0-1CDF-5997-DCB847053189}" dt="2022-06-15T12:59:57.816" v="313" actId="14100"/>
          <ac:spMkLst>
            <pc:docMk/>
            <pc:sldMk cId="2143028004" sldId="289"/>
            <ac:spMk id="3" creationId="{E8D7A0A0-EA38-EA5B-A40E-1E570746D9BA}"/>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9" creationId="{5E39A796-BE83-48B1-B33F-35C4A32AAB57}"/>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11" creationId="{72F84B47-E267-4194-8194-831DB7B5547F}"/>
          </ac:spMkLst>
        </pc:spChg>
        <pc:picChg chg="add mod">
          <ac:chgData name="Muhammad Syazwan Bin Rusdi" userId="S::muhdsyazwanrusdi@student.usm.my::217e579d-af56-4fbd-aafe-8664f19c56ea" providerId="AD" clId="Web-{43A5C9B9-5EE0-1CDF-5997-DCB847053189}" dt="2022-06-15T12:59:51.691" v="312"/>
          <ac:picMkLst>
            <pc:docMk/>
            <pc:sldMk cId="2143028004" sldId="289"/>
            <ac:picMk id="4" creationId="{2D56C3AC-71EF-FE0F-8CEB-694EEEB2545B}"/>
          </ac:picMkLst>
        </pc:picChg>
      </pc:sldChg>
      <pc:sldChg chg="addSp delSp modSp new mod setBg">
        <pc:chgData name="Muhammad Syazwan Bin Rusdi" userId="S::muhdsyazwanrusdi@student.usm.my::217e579d-af56-4fbd-aafe-8664f19c56ea" providerId="AD" clId="Web-{43A5C9B9-5EE0-1CDF-5997-DCB847053189}" dt="2022-06-15T13:08:27.287" v="568" actId="14100"/>
        <pc:sldMkLst>
          <pc:docMk/>
          <pc:sldMk cId="4173464679" sldId="290"/>
        </pc:sldMkLst>
        <pc:spChg chg="del">
          <ac:chgData name="Muhammad Syazwan Bin Rusdi" userId="S::muhdsyazwanrusdi@student.usm.my::217e579d-af56-4fbd-aafe-8664f19c56ea" providerId="AD" clId="Web-{43A5C9B9-5EE0-1CDF-5997-DCB847053189}" dt="2022-06-15T13:00:25.785" v="315"/>
          <ac:spMkLst>
            <pc:docMk/>
            <pc:sldMk cId="4173464679" sldId="290"/>
            <ac:spMk id="2" creationId="{FA9AE4FD-712A-CC83-1B51-83604E05BE06}"/>
          </ac:spMkLst>
        </pc:spChg>
        <pc:spChg chg="mod ord">
          <ac:chgData name="Muhammad Syazwan Bin Rusdi" userId="S::muhdsyazwanrusdi@student.usm.my::217e579d-af56-4fbd-aafe-8664f19c56ea" providerId="AD" clId="Web-{43A5C9B9-5EE0-1CDF-5997-DCB847053189}" dt="2022-06-15T13:08:23.584" v="566" actId="14100"/>
          <ac:spMkLst>
            <pc:docMk/>
            <pc:sldMk cId="4173464679" sldId="290"/>
            <ac:spMk id="3" creationId="{D3AF610A-0C89-B5CD-3B9E-3B771A4545F7}"/>
          </ac:spMkLst>
        </pc:spChg>
        <pc:spChg chg="add">
          <ac:chgData name="Muhammad Syazwan Bin Rusdi" userId="S::muhdsyazwanrusdi@student.usm.my::217e579d-af56-4fbd-aafe-8664f19c56ea" providerId="AD" clId="Web-{43A5C9B9-5EE0-1CDF-5997-DCB847053189}" dt="2022-06-15T13:08:08.505" v="561"/>
          <ac:spMkLst>
            <pc:docMk/>
            <pc:sldMk cId="4173464679" sldId="290"/>
            <ac:spMk id="6" creationId="{2B566528-1B12-4246-9431-5C2D7D081168}"/>
          </ac:spMkLst>
        </pc:spChg>
        <pc:spChg chg="add del">
          <ac:chgData name="Muhammad Syazwan Bin Rusdi" userId="S::muhdsyazwanrusdi@student.usm.my::217e579d-af56-4fbd-aafe-8664f19c56ea" providerId="AD" clId="Web-{43A5C9B9-5EE0-1CDF-5997-DCB847053189}" dt="2022-06-15T13:07:55.630" v="554"/>
          <ac:spMkLst>
            <pc:docMk/>
            <pc:sldMk cId="4173464679" sldId="290"/>
            <ac:spMk id="9" creationId="{2B566528-1B12-4246-9431-5C2D7D081168}"/>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19" creationId="{2B97F24A-32CE-4C1C-A50D-3016B394DCFB}"/>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20" creationId="{CD8B4F24-440B-49E9-B85D-733523DC064B}"/>
          </ac:spMkLst>
        </pc:spChg>
        <pc:spChg chg="add del">
          <ac:chgData name="Muhammad Syazwan Bin Rusdi" userId="S::muhdsyazwanrusdi@student.usm.my::217e579d-af56-4fbd-aafe-8664f19c56ea" providerId="AD" clId="Web-{43A5C9B9-5EE0-1CDF-5997-DCB847053189}" dt="2022-06-15T13:08:01.568" v="558"/>
          <ac:spMkLst>
            <pc:docMk/>
            <pc:sldMk cId="4173464679" sldId="290"/>
            <ac:spMk id="22" creationId="{2B566528-1B12-4246-9431-5C2D7D081168}"/>
          </ac:spMkLst>
        </pc:spChg>
        <pc:grpChg chg="add">
          <ac:chgData name="Muhammad Syazwan Bin Rusdi" userId="S::muhdsyazwanrusdi@student.usm.my::217e579d-af56-4fbd-aafe-8664f19c56ea" providerId="AD" clId="Web-{43A5C9B9-5EE0-1CDF-5997-DCB847053189}" dt="2022-06-15T13:08:08.505" v="561"/>
          <ac:grpSpMkLst>
            <pc:docMk/>
            <pc:sldMk cId="4173464679" sldId="290"/>
            <ac:grpSpMk id="7" creationId="{828A5161-06F1-46CF-8AD7-844680A59E13}"/>
          </ac:grpSpMkLst>
        </pc:grpChg>
        <pc:grpChg chg="add">
          <ac:chgData name="Muhammad Syazwan Bin Rusdi" userId="S::muhdsyazwanrusdi@student.usm.my::217e579d-af56-4fbd-aafe-8664f19c56ea" providerId="AD" clId="Web-{43A5C9B9-5EE0-1CDF-5997-DCB847053189}" dt="2022-06-15T13:08:08.505" v="561"/>
          <ac:grpSpMkLst>
            <pc:docMk/>
            <pc:sldMk cId="4173464679" sldId="290"/>
            <ac:grpSpMk id="8" creationId="{5995D10D-E9C9-47DB-AE7E-801FEF38F5C9}"/>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1" creationId="{828A5161-06F1-46CF-8AD7-844680A59E13}"/>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5" creationId="{5995D10D-E9C9-47DB-AE7E-801FEF38F5C9}"/>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3" creationId="{828A5161-06F1-46CF-8AD7-844680A59E13}"/>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4" creationId="{5995D10D-E9C9-47DB-AE7E-801FEF38F5C9}"/>
          </ac:grpSpMkLst>
        </pc:grpChg>
        <pc:picChg chg="add mod">
          <ac:chgData name="Muhammad Syazwan Bin Rusdi" userId="S::muhdsyazwanrusdi@student.usm.my::217e579d-af56-4fbd-aafe-8664f19c56ea" providerId="AD" clId="Web-{43A5C9B9-5EE0-1CDF-5997-DCB847053189}" dt="2022-06-15T13:08:27.287" v="568" actId="14100"/>
          <ac:picMkLst>
            <pc:docMk/>
            <pc:sldMk cId="4173464679" sldId="290"/>
            <ac:picMk id="4" creationId="{0D0E7AD6-2421-39D0-167E-85B23BDEF5E3}"/>
          </ac:picMkLst>
        </pc:picChg>
      </pc:sldChg>
      <pc:sldChg chg="addSp delSp modSp new">
        <pc:chgData name="Muhammad Syazwan Bin Rusdi" userId="S::muhdsyazwanrusdi@student.usm.my::217e579d-af56-4fbd-aafe-8664f19c56ea" providerId="AD" clId="Web-{43A5C9B9-5EE0-1CDF-5997-DCB847053189}" dt="2022-06-15T13:12:55.091" v="677" actId="20577"/>
        <pc:sldMkLst>
          <pc:docMk/>
          <pc:sldMk cId="2735004766" sldId="291"/>
        </pc:sldMkLst>
        <pc:spChg chg="del">
          <ac:chgData name="Muhammad Syazwan Bin Rusdi" userId="S::muhdsyazwanrusdi@student.usm.my::217e579d-af56-4fbd-aafe-8664f19c56ea" providerId="AD" clId="Web-{43A5C9B9-5EE0-1CDF-5997-DCB847053189}" dt="2022-06-15T13:08:39.631" v="570"/>
          <ac:spMkLst>
            <pc:docMk/>
            <pc:sldMk cId="2735004766" sldId="291"/>
            <ac:spMk id="2" creationId="{3DD80CA7-4F21-89F8-CB47-D3DCD6F97BB6}"/>
          </ac:spMkLst>
        </pc:spChg>
        <pc:spChg chg="mod">
          <ac:chgData name="Muhammad Syazwan Bin Rusdi" userId="S::muhdsyazwanrusdi@student.usm.my::217e579d-af56-4fbd-aafe-8664f19c56ea" providerId="AD" clId="Web-{43A5C9B9-5EE0-1CDF-5997-DCB847053189}" dt="2022-06-15T13:12:55.091" v="677"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43A5C9B9-5EE0-1CDF-5997-DCB847053189}" dt="2022-06-15T13:12:16.496" v="674" actId="1076"/>
          <ac:picMkLst>
            <pc:docMk/>
            <pc:sldMk cId="2735004766" sldId="291"/>
            <ac:picMk id="4" creationId="{647D74BD-7F07-426F-ADAC-305A0A9F58FB}"/>
          </ac:picMkLst>
        </pc:picChg>
      </pc:sldChg>
    </pc:docChg>
  </pc:docChgLst>
  <pc:docChgLst>
    <pc:chgData name="Muhammad Syazwan Bin Rusdi" userId="S::muhdsyazwanrusdi@student.usm.my::217e579d-af56-4fbd-aafe-8664f19c56ea" providerId="AD" clId="Web-{9371EF0C-AE2A-068A-5A1B-759941751D50}"/>
    <pc:docChg chg="modSld">
      <pc:chgData name="Muhammad Syazwan Bin Rusdi" userId="S::muhdsyazwanrusdi@student.usm.my::217e579d-af56-4fbd-aafe-8664f19c56ea" providerId="AD" clId="Web-{9371EF0C-AE2A-068A-5A1B-759941751D50}" dt="2022-06-17T04:08:12.383" v="409" actId="1076"/>
      <pc:docMkLst>
        <pc:docMk/>
      </pc:docMkLst>
      <pc:sldChg chg="modSp">
        <pc:chgData name="Muhammad Syazwan Bin Rusdi" userId="S::muhdsyazwanrusdi@student.usm.my::217e579d-af56-4fbd-aafe-8664f19c56ea" providerId="AD" clId="Web-{9371EF0C-AE2A-068A-5A1B-759941751D50}" dt="2022-06-17T04:08:12.383" v="409" actId="1076"/>
        <pc:sldMkLst>
          <pc:docMk/>
          <pc:sldMk cId="1059616500" sldId="329"/>
        </pc:sldMkLst>
        <pc:graphicFrameChg chg="mod modGraphic">
          <ac:chgData name="Muhammad Syazwan Bin Rusdi" userId="S::muhdsyazwanrusdi@student.usm.my::217e579d-af56-4fbd-aafe-8664f19c56ea" providerId="AD" clId="Web-{9371EF0C-AE2A-068A-5A1B-759941751D50}" dt="2022-06-17T04:08:12.383" v="409" actId="1076"/>
          <ac:graphicFrameMkLst>
            <pc:docMk/>
            <pc:sldMk cId="1059616500" sldId="329"/>
            <ac:graphicFrameMk id="5" creationId="{BDFA90F7-25B7-4222-6189-D6943348A7EE}"/>
          </ac:graphicFrameMkLst>
        </pc:graphicFrameChg>
      </pc:sldChg>
    </pc:docChg>
  </pc:docChgLst>
  <pc:docChgLst>
    <pc:chgData name="Muhammad Syazwan Bin Rusdi" userId="S::muhdsyazwanrusdi@student.usm.my::217e579d-af56-4fbd-aafe-8664f19c56ea" providerId="AD" clId="Web-{E390FBD1-508A-0349-161B-70A3AB294588}"/>
    <pc:docChg chg="addSld delSld modSld">
      <pc:chgData name="Muhammad Syazwan Bin Rusdi" userId="S::muhdsyazwanrusdi@student.usm.my::217e579d-af56-4fbd-aafe-8664f19c56ea" providerId="AD" clId="Web-{E390FBD1-508A-0349-161B-70A3AB294588}" dt="2022-06-16T13:10:13.103" v="133"/>
      <pc:docMkLst>
        <pc:docMk/>
      </pc:docMkLst>
      <pc:sldChg chg="modSp">
        <pc:chgData name="Muhammad Syazwan Bin Rusdi" userId="S::muhdsyazwanrusdi@student.usm.my::217e579d-af56-4fbd-aafe-8664f19c56ea" providerId="AD" clId="Web-{E390FBD1-508A-0349-161B-70A3AB294588}" dt="2022-06-16T12:40:49.100" v="11" actId="20577"/>
        <pc:sldMkLst>
          <pc:docMk/>
          <pc:sldMk cId="1649463911" sldId="298"/>
        </pc:sldMkLst>
        <pc:spChg chg="mod">
          <ac:chgData name="Muhammad Syazwan Bin Rusdi" userId="S::muhdsyazwanrusdi@student.usm.my::217e579d-af56-4fbd-aafe-8664f19c56ea" providerId="AD" clId="Web-{E390FBD1-508A-0349-161B-70A3AB294588}" dt="2022-06-16T12:40:49.100" v="11" actId="20577"/>
          <ac:spMkLst>
            <pc:docMk/>
            <pc:sldMk cId="1649463911" sldId="298"/>
            <ac:spMk id="3" creationId="{C340F206-6F50-3D48-9FBF-303AFC1E99D6}"/>
          </ac:spMkLst>
        </pc:spChg>
      </pc:sldChg>
      <pc:sldChg chg="addSp delSp modSp mod setBg">
        <pc:chgData name="Muhammad Syazwan Bin Rusdi" userId="S::muhdsyazwanrusdi@student.usm.my::217e579d-af56-4fbd-aafe-8664f19c56ea" providerId="AD" clId="Web-{E390FBD1-508A-0349-161B-70A3AB294588}" dt="2022-06-16T12:45:17.388" v="73" actId="1076"/>
        <pc:sldMkLst>
          <pc:docMk/>
          <pc:sldMk cId="872002966" sldId="306"/>
        </pc:sldMkLst>
        <pc:spChg chg="add del">
          <ac:chgData name="Muhammad Syazwan Bin Rusdi" userId="S::muhdsyazwanrusdi@student.usm.my::217e579d-af56-4fbd-aafe-8664f19c56ea" providerId="AD" clId="Web-{E390FBD1-508A-0349-161B-70A3AB294588}" dt="2022-06-16T12:42:02.273" v="16"/>
          <ac:spMkLst>
            <pc:docMk/>
            <pc:sldMk cId="872002966" sldId="306"/>
            <ac:spMk id="2" creationId="{817696E3-D5B9-8A0D-73A4-D2A38D94E53C}"/>
          </ac:spMkLst>
        </pc:spChg>
        <pc:spChg chg="add del mod ord">
          <ac:chgData name="Muhammad Syazwan Bin Rusdi" userId="S::muhdsyazwanrusdi@student.usm.my::217e579d-af56-4fbd-aafe-8664f19c56ea" providerId="AD" clId="Web-{E390FBD1-508A-0349-161B-70A3AB294588}" dt="2022-06-16T12:45:17.388" v="73" actId="1076"/>
          <ac:spMkLst>
            <pc:docMk/>
            <pc:sldMk cId="872002966" sldId="306"/>
            <ac:spMk id="3" creationId="{0EA74D86-1F4A-C462-AADD-45BF3C65DED9}"/>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1" creationId="{53B475F8-50AE-46A0-9943-B2B63183D50C}"/>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3" creationId="{75F6FDB4-2351-48C2-A863-2364A02343C0}"/>
          </ac:spMkLst>
        </pc:spChg>
        <pc:spChg chg="add">
          <ac:chgData name="Muhammad Syazwan Bin Rusdi" userId="S::muhdsyazwanrusdi@student.usm.my::217e579d-af56-4fbd-aafe-8664f19c56ea" providerId="AD" clId="Web-{E390FBD1-508A-0349-161B-70A3AB294588}" dt="2022-06-16T12:43:57.714" v="62"/>
          <ac:spMkLst>
            <pc:docMk/>
            <pc:sldMk cId="872002966" sldId="306"/>
            <ac:spMk id="18" creationId="{AE6CA01B-0DEB-4E9A-9768-B728DA42C1D4}"/>
          </ac:spMkLst>
        </pc:spChg>
        <pc:grpChg chg="add">
          <ac:chgData name="Muhammad Syazwan Bin Rusdi" userId="S::muhdsyazwanrusdi@student.usm.my::217e579d-af56-4fbd-aafe-8664f19c56ea" providerId="AD" clId="Web-{E390FBD1-508A-0349-161B-70A3AB294588}" dt="2022-06-16T12:43:57.714" v="62"/>
          <ac:grpSpMkLst>
            <pc:docMk/>
            <pc:sldMk cId="872002966" sldId="306"/>
            <ac:grpSpMk id="19" creationId="{A57D8C8E-634E-4E83-9657-225A4DFE47ED}"/>
          </ac:grpSpMkLst>
        </pc:grpChg>
        <pc:picChg chg="add mod">
          <ac:chgData name="Muhammad Syazwan Bin Rusdi" userId="S::muhdsyazwanrusdi@student.usm.my::217e579d-af56-4fbd-aafe-8664f19c56ea" providerId="AD" clId="Web-{E390FBD1-508A-0349-161B-70A3AB294588}" dt="2022-06-16T12:43:57.714" v="62"/>
          <ac:picMkLst>
            <pc:docMk/>
            <pc:sldMk cId="872002966" sldId="306"/>
            <ac:picMk id="4" creationId="{5C6D68E2-127A-2DCC-E1E1-F06574B9A2F8}"/>
          </ac:picMkLst>
        </pc:picChg>
        <pc:picChg chg="add mod ord">
          <ac:chgData name="Muhammad Syazwan Bin Rusdi" userId="S::muhdsyazwanrusdi@student.usm.my::217e579d-af56-4fbd-aafe-8664f19c56ea" providerId="AD" clId="Web-{E390FBD1-508A-0349-161B-70A3AB294588}" dt="2022-06-16T12:44:50.903" v="65" actId="1076"/>
          <ac:picMkLst>
            <pc:docMk/>
            <pc:sldMk cId="872002966" sldId="306"/>
            <ac:picMk id="5" creationId="{043DF2DC-8063-19AE-290C-8E0B58C2C1EC}"/>
          </ac:picMkLst>
        </pc:picChg>
        <pc:picChg chg="add mod">
          <ac:chgData name="Muhammad Syazwan Bin Rusdi" userId="S::muhdsyazwanrusdi@student.usm.my::217e579d-af56-4fbd-aafe-8664f19c56ea" providerId="AD" clId="Web-{E390FBD1-508A-0349-161B-70A3AB294588}" dt="2022-06-16T12:44:52.591" v="66" actId="1076"/>
          <ac:picMkLst>
            <pc:docMk/>
            <pc:sldMk cId="872002966" sldId="306"/>
            <ac:picMk id="6" creationId="{5CF9E143-02BE-EE33-43AA-22AA927C2304}"/>
          </ac:picMkLst>
        </pc:picChg>
      </pc:sldChg>
      <pc:sldChg chg="new del">
        <pc:chgData name="Muhammad Syazwan Bin Rusdi" userId="S::muhdsyazwanrusdi@student.usm.my::217e579d-af56-4fbd-aafe-8664f19c56ea" providerId="AD" clId="Web-{E390FBD1-508A-0349-161B-70A3AB294588}" dt="2022-06-16T12:45:35.014" v="76"/>
        <pc:sldMkLst>
          <pc:docMk/>
          <pc:sldMk cId="1401366703" sldId="308"/>
        </pc:sldMkLst>
      </pc:sldChg>
      <pc:sldChg chg="modSp new">
        <pc:chgData name="Muhammad Syazwan Bin Rusdi" userId="S::muhdsyazwanrusdi@student.usm.my::217e579d-af56-4fbd-aafe-8664f19c56ea" providerId="AD" clId="Web-{E390FBD1-508A-0349-161B-70A3AB294588}" dt="2022-06-16T13:01:30.526" v="86" actId="20577"/>
        <pc:sldMkLst>
          <pc:docMk/>
          <pc:sldMk cId="164901181" sldId="309"/>
        </pc:sldMkLst>
        <pc:spChg chg="mod">
          <ac:chgData name="Muhammad Syazwan Bin Rusdi" userId="S::muhdsyazwanrusdi@student.usm.my::217e579d-af56-4fbd-aafe-8664f19c56ea" providerId="AD" clId="Web-{E390FBD1-508A-0349-161B-70A3AB294588}" dt="2022-06-16T13:01:30.526" v="86" actId="20577"/>
          <ac:spMkLst>
            <pc:docMk/>
            <pc:sldMk cId="164901181" sldId="309"/>
            <ac:spMk id="2" creationId="{2F25D640-0067-DBED-5689-02BC34169841}"/>
          </ac:spMkLst>
        </pc:spChg>
      </pc:sldChg>
      <pc:sldChg chg="modSp new">
        <pc:chgData name="Muhammad Syazwan Bin Rusdi" userId="S::muhdsyazwanrusdi@student.usm.my::217e579d-af56-4fbd-aafe-8664f19c56ea" providerId="AD" clId="Web-{E390FBD1-508A-0349-161B-70A3AB294588}" dt="2022-06-16T12:46:02.468" v="83" actId="20577"/>
        <pc:sldMkLst>
          <pc:docMk/>
          <pc:sldMk cId="1792865810" sldId="310"/>
        </pc:sldMkLst>
        <pc:spChg chg="mod">
          <ac:chgData name="Muhammad Syazwan Bin Rusdi" userId="S::muhdsyazwanrusdi@student.usm.my::217e579d-af56-4fbd-aafe-8664f19c56ea" providerId="AD" clId="Web-{E390FBD1-508A-0349-161B-70A3AB294588}" dt="2022-06-16T12:46:02.468" v="83" actId="20577"/>
          <ac:spMkLst>
            <pc:docMk/>
            <pc:sldMk cId="1792865810" sldId="310"/>
            <ac:spMk id="2" creationId="{65A6337D-D480-A029-C9E7-DD53FC13F97F}"/>
          </ac:spMkLst>
        </pc:spChg>
      </pc:sldChg>
      <pc:sldChg chg="new">
        <pc:chgData name="Muhammad Syazwan Bin Rusdi" userId="S::muhdsyazwanrusdi@student.usm.my::217e579d-af56-4fbd-aafe-8664f19c56ea" providerId="AD" clId="Web-{E390FBD1-508A-0349-161B-70A3AB294588}" dt="2022-06-16T12:46:07.093" v="84"/>
        <pc:sldMkLst>
          <pc:docMk/>
          <pc:sldMk cId="3615699737" sldId="311"/>
        </pc:sldMkLst>
      </pc:sldChg>
      <pc:sldChg chg="addSp modSp new">
        <pc:chgData name="Muhammad Syazwan Bin Rusdi" userId="S::muhdsyazwanrusdi@student.usm.my::217e579d-af56-4fbd-aafe-8664f19c56ea" providerId="AD" clId="Web-{E390FBD1-508A-0349-161B-70A3AB294588}" dt="2022-06-16T13:07:47.537" v="115" actId="20577"/>
        <pc:sldMkLst>
          <pc:docMk/>
          <pc:sldMk cId="3345358539" sldId="312"/>
        </pc:sldMkLst>
        <pc:spChg chg="mod">
          <ac:chgData name="Muhammad Syazwan Bin Rusdi" userId="S::muhdsyazwanrusdi@student.usm.my::217e579d-af56-4fbd-aafe-8664f19c56ea" providerId="AD" clId="Web-{E390FBD1-508A-0349-161B-70A3AB294588}" dt="2022-06-16T13:07:47.537" v="115" actId="20577"/>
          <ac:spMkLst>
            <pc:docMk/>
            <pc:sldMk cId="3345358539" sldId="312"/>
            <ac:spMk id="2" creationId="{430DF5F6-DA90-C7C6-FDFB-72FCAE9AD632}"/>
          </ac:spMkLst>
        </pc:spChg>
        <pc:spChg chg="mod">
          <ac:chgData name="Muhammad Syazwan Bin Rusdi" userId="S::muhdsyazwanrusdi@student.usm.my::217e579d-af56-4fbd-aafe-8664f19c56ea" providerId="AD" clId="Web-{E390FBD1-508A-0349-161B-70A3AB294588}" dt="2022-06-16T13:03:48.045" v="93" actId="20577"/>
          <ac:spMkLst>
            <pc:docMk/>
            <pc:sldMk cId="3345358539" sldId="312"/>
            <ac:spMk id="3" creationId="{AE2055D6-C9E9-D991-D5B8-8AEA7D99AA23}"/>
          </ac:spMkLst>
        </pc:spChg>
        <pc:picChg chg="add mod">
          <ac:chgData name="Muhammad Syazwan Bin Rusdi" userId="S::muhdsyazwanrusdi@student.usm.my::217e579d-af56-4fbd-aafe-8664f19c56ea" providerId="AD" clId="Web-{E390FBD1-508A-0349-161B-70A3AB294588}" dt="2022-06-16T13:04:15.999" v="97" actId="1076"/>
          <ac:picMkLst>
            <pc:docMk/>
            <pc:sldMk cId="3345358539" sldId="312"/>
            <ac:picMk id="4" creationId="{7EDE6049-C320-3240-EBCC-FC4CC59A762E}"/>
          </ac:picMkLst>
        </pc:picChg>
      </pc:sldChg>
      <pc:sldChg chg="addSp modSp new">
        <pc:chgData name="Muhammad Syazwan Bin Rusdi" userId="S::muhdsyazwanrusdi@student.usm.my::217e579d-af56-4fbd-aafe-8664f19c56ea" providerId="AD" clId="Web-{E390FBD1-508A-0349-161B-70A3AB294588}" dt="2022-06-16T13:05:12.985" v="110" actId="1076"/>
        <pc:sldMkLst>
          <pc:docMk/>
          <pc:sldMk cId="2465064923" sldId="313"/>
        </pc:sldMkLst>
        <pc:spChg chg="mod">
          <ac:chgData name="Muhammad Syazwan Bin Rusdi" userId="S::muhdsyazwanrusdi@student.usm.my::217e579d-af56-4fbd-aafe-8664f19c56ea" providerId="AD" clId="Web-{E390FBD1-508A-0349-161B-70A3AB294588}" dt="2022-06-16T13:04:34.140" v="101" actId="20577"/>
          <ac:spMkLst>
            <pc:docMk/>
            <pc:sldMk cId="2465064923" sldId="313"/>
            <ac:spMk id="2" creationId="{638D253C-43FC-4F39-6FF6-CF78D9ACA161}"/>
          </ac:spMkLst>
        </pc:spChg>
        <pc:spChg chg="mod">
          <ac:chgData name="Muhammad Syazwan Bin Rusdi" userId="S::muhdsyazwanrusdi@student.usm.my::217e579d-af56-4fbd-aafe-8664f19c56ea" providerId="AD" clId="Web-{E390FBD1-508A-0349-161B-70A3AB294588}" dt="2022-06-16T13:05:05.969" v="106" actId="20577"/>
          <ac:spMkLst>
            <pc:docMk/>
            <pc:sldMk cId="2465064923" sldId="313"/>
            <ac:spMk id="3" creationId="{FFE7BA0D-C7D2-BFA2-5504-A657FB92A2E6}"/>
          </ac:spMkLst>
        </pc:spChg>
        <pc:picChg chg="add mod">
          <ac:chgData name="Muhammad Syazwan Bin Rusdi" userId="S::muhdsyazwanrusdi@student.usm.my::217e579d-af56-4fbd-aafe-8664f19c56ea" providerId="AD" clId="Web-{E390FBD1-508A-0349-161B-70A3AB294588}" dt="2022-06-16T13:05:12.985" v="110" actId="1076"/>
          <ac:picMkLst>
            <pc:docMk/>
            <pc:sldMk cId="2465064923" sldId="313"/>
            <ac:picMk id="4" creationId="{4218D9BD-17BA-3A6F-C6E5-B0509F6C49F4}"/>
          </ac:picMkLst>
        </pc:picChg>
      </pc:sldChg>
      <pc:sldChg chg="addSp modSp new">
        <pc:chgData name="Muhammad Syazwan Bin Rusdi" userId="S::muhdsyazwanrusdi@student.usm.my::217e579d-af56-4fbd-aafe-8664f19c56ea" providerId="AD" clId="Web-{E390FBD1-508A-0349-161B-70A3AB294588}" dt="2022-06-16T13:08:23.850" v="122" actId="1076"/>
        <pc:sldMkLst>
          <pc:docMk/>
          <pc:sldMk cId="1830285238" sldId="314"/>
        </pc:sldMkLst>
        <pc:spChg chg="mod">
          <ac:chgData name="Muhammad Syazwan Bin Rusdi" userId="S::muhdsyazwanrusdi@student.usm.my::217e579d-af56-4fbd-aafe-8664f19c56ea" providerId="AD" clId="Web-{E390FBD1-508A-0349-161B-70A3AB294588}" dt="2022-06-16T13:07:43.833" v="113" actId="20577"/>
          <ac:spMkLst>
            <pc:docMk/>
            <pc:sldMk cId="1830285238" sldId="314"/>
            <ac:spMk id="2" creationId="{39EEE650-A7F7-0BBF-91F9-8431C58C2FDC}"/>
          </ac:spMkLst>
        </pc:spChg>
        <pc:spChg chg="mod">
          <ac:chgData name="Muhammad Syazwan Bin Rusdi" userId="S::muhdsyazwanrusdi@student.usm.my::217e579d-af56-4fbd-aafe-8664f19c56ea" providerId="AD" clId="Web-{E390FBD1-508A-0349-161B-70A3AB294588}" dt="2022-06-16T13:08:10.084" v="120" actId="14100"/>
          <ac:spMkLst>
            <pc:docMk/>
            <pc:sldMk cId="1830285238" sldId="314"/>
            <ac:spMk id="3" creationId="{C54A6F14-39A4-0097-C438-6436243A95AD}"/>
          </ac:spMkLst>
        </pc:spChg>
        <pc:picChg chg="add mod">
          <ac:chgData name="Muhammad Syazwan Bin Rusdi" userId="S::muhdsyazwanrusdi@student.usm.my::217e579d-af56-4fbd-aafe-8664f19c56ea" providerId="AD" clId="Web-{E390FBD1-508A-0349-161B-70A3AB294588}" dt="2022-06-16T13:08:23.850" v="122" actId="1076"/>
          <ac:picMkLst>
            <pc:docMk/>
            <pc:sldMk cId="1830285238" sldId="314"/>
            <ac:picMk id="4" creationId="{F3480EC1-9F5A-2340-C224-A89DA5ADC3EF}"/>
          </ac:picMkLst>
        </pc:picChg>
      </pc:sldChg>
      <pc:sldChg chg="addSp modSp new">
        <pc:chgData name="Muhammad Syazwan Bin Rusdi" userId="S::muhdsyazwanrusdi@student.usm.my::217e579d-af56-4fbd-aafe-8664f19c56ea" providerId="AD" clId="Web-{E390FBD1-508A-0349-161B-70A3AB294588}" dt="2022-06-16T13:10:10.588" v="132" actId="1076"/>
        <pc:sldMkLst>
          <pc:docMk/>
          <pc:sldMk cId="3518541407" sldId="315"/>
        </pc:sldMkLst>
        <pc:spChg chg="mod">
          <ac:chgData name="Muhammad Syazwan Bin Rusdi" userId="S::muhdsyazwanrusdi@student.usm.my::217e579d-af56-4fbd-aafe-8664f19c56ea" providerId="AD" clId="Web-{E390FBD1-508A-0349-161B-70A3AB294588}" dt="2022-06-16T13:08:58.273" v="125" actId="20577"/>
          <ac:spMkLst>
            <pc:docMk/>
            <pc:sldMk cId="3518541407" sldId="315"/>
            <ac:spMk id="2" creationId="{0C58A9AD-B797-C67D-C478-F499A14D69BF}"/>
          </ac:spMkLst>
        </pc:spChg>
        <pc:spChg chg="mod">
          <ac:chgData name="Muhammad Syazwan Bin Rusdi" userId="S::muhdsyazwanrusdi@student.usm.my::217e579d-af56-4fbd-aafe-8664f19c56ea" providerId="AD" clId="Web-{E390FBD1-508A-0349-161B-70A3AB294588}" dt="2022-06-16T13:09:58.884" v="129" actId="20577"/>
          <ac:spMkLst>
            <pc:docMk/>
            <pc:sldMk cId="3518541407" sldId="315"/>
            <ac:spMk id="3" creationId="{96C94B9E-2E03-5885-80FD-8473686E8E76}"/>
          </ac:spMkLst>
        </pc:spChg>
        <pc:picChg chg="add mod">
          <ac:chgData name="Muhammad Syazwan Bin Rusdi" userId="S::muhdsyazwanrusdi@student.usm.my::217e579d-af56-4fbd-aafe-8664f19c56ea" providerId="AD" clId="Web-{E390FBD1-508A-0349-161B-70A3AB294588}" dt="2022-06-16T13:10:10.588" v="132" actId="1076"/>
          <ac:picMkLst>
            <pc:docMk/>
            <pc:sldMk cId="3518541407" sldId="315"/>
            <ac:picMk id="4" creationId="{7DDACB97-53D0-5059-EB80-55B1C5FDE37A}"/>
          </ac:picMkLst>
        </pc:picChg>
      </pc:sldChg>
      <pc:sldChg chg="new">
        <pc:chgData name="Muhammad Syazwan Bin Rusdi" userId="S::muhdsyazwanrusdi@student.usm.my::217e579d-af56-4fbd-aafe-8664f19c56ea" providerId="AD" clId="Web-{E390FBD1-508A-0349-161B-70A3AB294588}" dt="2022-06-16T13:10:13.103" v="133"/>
        <pc:sldMkLst>
          <pc:docMk/>
          <pc:sldMk cId="3808404652" sldId="316"/>
        </pc:sldMkLst>
      </pc:sldChg>
    </pc:docChg>
  </pc:docChgLst>
  <pc:docChgLst>
    <pc:chgData name="Muhammad Syazwan Bin Rusdi" userId="S::muhdsyazwanrusdi@student.usm.my::217e579d-af56-4fbd-aafe-8664f19c56ea" providerId="AD" clId="Web-{BBADC7F7-EEAA-A55C-58CE-6B731ABADD7D}"/>
    <pc:docChg chg="addSld delSld modSld">
      <pc:chgData name="Muhammad Syazwan Bin Rusdi" userId="S::muhdsyazwanrusdi@student.usm.my::217e579d-af56-4fbd-aafe-8664f19c56ea" providerId="AD" clId="Web-{BBADC7F7-EEAA-A55C-58CE-6B731ABADD7D}" dt="2022-06-17T03:27:12.590" v="325"/>
      <pc:docMkLst>
        <pc:docMk/>
      </pc:docMkLst>
      <pc:sldChg chg="new del">
        <pc:chgData name="Muhammad Syazwan Bin Rusdi" userId="S::muhdsyazwanrusdi@student.usm.my::217e579d-af56-4fbd-aafe-8664f19c56ea" providerId="AD" clId="Web-{BBADC7F7-EEAA-A55C-58CE-6B731ABADD7D}" dt="2022-06-17T02:19:05.179" v="2"/>
        <pc:sldMkLst>
          <pc:docMk/>
          <pc:sldMk cId="4118388694" sldId="326"/>
        </pc:sldMkLst>
      </pc:sldChg>
      <pc:sldChg chg="addSp delSp modSp new">
        <pc:chgData name="Muhammad Syazwan Bin Rusdi" userId="S::muhdsyazwanrusdi@student.usm.my::217e579d-af56-4fbd-aafe-8664f19c56ea" providerId="AD" clId="Web-{BBADC7F7-EEAA-A55C-58CE-6B731ABADD7D}" dt="2022-06-17T03:21:52.849" v="260"/>
        <pc:sldMkLst>
          <pc:docMk/>
          <pc:sldMk cId="4077718849" sldId="327"/>
        </pc:sldMkLst>
        <pc:spChg chg="mod">
          <ac:chgData name="Muhammad Syazwan Bin Rusdi" userId="S::muhdsyazwanrusdi@student.usm.my::217e579d-af56-4fbd-aafe-8664f19c56ea" providerId="AD" clId="Web-{BBADC7F7-EEAA-A55C-58CE-6B731ABADD7D}" dt="2022-06-17T02:20:20.321" v="59" actId="20577"/>
          <ac:spMkLst>
            <pc:docMk/>
            <pc:sldMk cId="4077718849" sldId="327"/>
            <ac:spMk id="2" creationId="{6EB1F0A9-59D9-4C5A-F904-003EF1C614C9}"/>
          </ac:spMkLst>
        </pc:spChg>
        <pc:spChg chg="del">
          <ac:chgData name="Muhammad Syazwan Bin Rusdi" userId="S::muhdsyazwanrusdi@student.usm.my::217e579d-af56-4fbd-aafe-8664f19c56ea" providerId="AD" clId="Web-{BBADC7F7-EEAA-A55C-58CE-6B731ABADD7D}" dt="2022-06-17T02:19:48.914" v="19"/>
          <ac:spMkLst>
            <pc:docMk/>
            <pc:sldMk cId="4077718849" sldId="327"/>
            <ac:spMk id="3" creationId="{AC2F65DC-298D-C96C-ADBB-0FEA9647E2F5}"/>
          </ac:spMkLst>
        </pc:spChg>
        <pc:graphicFrameChg chg="add mod ord modGraphic">
          <ac:chgData name="Muhammad Syazwan Bin Rusdi" userId="S::muhdsyazwanrusdi@student.usm.my::217e579d-af56-4fbd-aafe-8664f19c56ea" providerId="AD" clId="Web-{BBADC7F7-EEAA-A55C-58CE-6B731ABADD7D}" dt="2022-06-17T03:21:52.849" v="260"/>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BBADC7F7-EEAA-A55C-58CE-6B731ABADD7D}" dt="2022-06-17T02:19:33.726" v="18" actId="20577"/>
        <pc:sldMkLst>
          <pc:docMk/>
          <pc:sldMk cId="3671507245" sldId="328"/>
        </pc:sldMkLst>
        <pc:spChg chg="mod">
          <ac:chgData name="Muhammad Syazwan Bin Rusdi" userId="S::muhdsyazwanrusdi@student.usm.my::217e579d-af56-4fbd-aafe-8664f19c56ea" providerId="AD" clId="Web-{BBADC7F7-EEAA-A55C-58CE-6B731ABADD7D}" dt="2022-06-17T02:19:33.726" v="18" actId="20577"/>
          <ac:spMkLst>
            <pc:docMk/>
            <pc:sldMk cId="3671507245" sldId="328"/>
            <ac:spMk id="2" creationId="{B2684420-4EA5-2841-DA4E-850351CF05AE}"/>
          </ac:spMkLst>
        </pc:spChg>
      </pc:sldChg>
      <pc:sldChg chg="addSp modSp new">
        <pc:chgData name="Muhammad Syazwan Bin Rusdi" userId="S::muhdsyazwanrusdi@student.usm.my::217e579d-af56-4fbd-aafe-8664f19c56ea" providerId="AD" clId="Web-{BBADC7F7-EEAA-A55C-58CE-6B731ABADD7D}" dt="2022-06-17T03:27:12.590" v="325"/>
        <pc:sldMkLst>
          <pc:docMk/>
          <pc:sldMk cId="1059616500" sldId="329"/>
        </pc:sldMkLst>
        <pc:spChg chg="mod">
          <ac:chgData name="Muhammad Syazwan Bin Rusdi" userId="S::muhdsyazwanrusdi@student.usm.my::217e579d-af56-4fbd-aafe-8664f19c56ea" providerId="AD" clId="Web-{BBADC7F7-EEAA-A55C-58CE-6B731ABADD7D}" dt="2022-06-17T03:26:48.449" v="323" actId="20577"/>
          <ac:spMkLst>
            <pc:docMk/>
            <pc:sldMk cId="1059616500" sldId="329"/>
            <ac:spMk id="2" creationId="{5CDF141D-2E12-F6A9-F3BD-E919D0CD34B9}"/>
          </ac:spMkLst>
        </pc:spChg>
        <pc:graphicFrameChg chg="add mod modGraphic">
          <ac:chgData name="Muhammad Syazwan Bin Rusdi" userId="S::muhdsyazwanrusdi@student.usm.my::217e579d-af56-4fbd-aafe-8664f19c56ea" providerId="AD" clId="Web-{BBADC7F7-EEAA-A55C-58CE-6B731ABADD7D}" dt="2022-06-17T03:27:12.590" v="325"/>
          <ac:graphicFrameMkLst>
            <pc:docMk/>
            <pc:sldMk cId="1059616500" sldId="329"/>
            <ac:graphicFrameMk id="5" creationId="{BDFA90F7-25B7-4222-6189-D6943348A7E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pt>
  </dgm:ptLst>
  <dgm:cxnLst>
    <dgm:cxn modelId="{E7462F0F-E154-4718-AC52-EDBD5A3D7992}" srcId="{F9E0F0A0-4541-4750-BF16-C1BE487EBAC4}" destId="{EF52BF4C-73DF-4D3B-9AC7-4D88470FAD14}" srcOrd="1" destOrd="0" parTransId="{0DF8C9AA-5F23-4D79-BCEA-84D6B92206A1}" sibTransId="{EFFC5FAC-65A0-433A-BA65-AE8E509A7156}"/>
    <dgm:cxn modelId="{59E5C913-95B8-40ED-82CA-C7BBE2D149BE}" type="presOf" srcId="{923DE5C8-D225-403F-AFE2-6B70860C6838}" destId="{662B3B19-B2C3-42FD-8330-B66472AFE836}" srcOrd="0" destOrd="0" presId="urn:microsoft.com/office/officeart/2018/2/layout/IconVerticalSolidList"/>
    <dgm:cxn modelId="{0B06C420-6F5F-4BB0-9748-7F66AFECDFAF}" type="presOf" srcId="{09D172D3-EAD1-4AB1-B344-D0796BB5C304}" destId="{E323818E-FF30-403A-9795-8A28CD819D9C}" srcOrd="0" destOrd="0" presId="urn:microsoft.com/office/officeart/2018/2/layout/IconVerticalSolidList"/>
    <dgm:cxn modelId="{4877C272-87E4-4DDE-BEE1-31293C75DB1F}" srcId="{F9E0F0A0-4541-4750-BF16-C1BE487EBAC4}" destId="{09D172D3-EAD1-4AB1-B344-D0796BB5C304}" srcOrd="4" destOrd="0" parTransId="{6237DB95-C3F0-4E6C-A3EE-C8EB9C188AC7}" sibTransId="{0C044BAE-3293-4C7B-BDD2-4B8E1AC2E369}"/>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33EFB194-2CDB-43AF-9484-45BAA6EDEE06}" type="presOf" srcId="{EF52BF4C-73DF-4D3B-9AC7-4D88470FAD14}" destId="{8A74CB0E-0743-4F80-99B1-367D8459BD5D}"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pt>
  </dgm:ptLst>
  <dgm:cxnL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92B1DD90-E86F-4175-B5A6-4AC56A40352D}" type="presOf" srcId="{9273716D-AC7F-4335-A1CE-1BA0443A640D}" destId="{8473BC2A-7852-4D55-9ACD-3D4EB0C6AEF1}"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1FDFC4C4-1535-423C-B5A5-D39E5C03CA6B}" type="presOf" srcId="{AB70F7F0-016A-400D-90FA-B4895E38B9FA}" destId="{A1D9B38E-09DC-4F4D-A985-3583D986AD85}"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pt>
  </dgm:ptLst>
  <dgm:cxnLst>
    <dgm:cxn modelId="{55333011-C5D4-4FD5-BE9C-909D77E888D7}" type="presOf" srcId="{25793FF0-B857-46CA-99C4-7678F99536BF}" destId="{62DCE6D9-0C7D-48E6-96AA-9D1252B6AD5E}" srcOrd="0" destOrd="0" presId="urn:microsoft.com/office/officeart/2018/2/layout/IconVerticalSolidList"/>
    <dgm:cxn modelId="{0F6C8715-9527-4F55-BBEB-392E56F082A1}" type="presOf" srcId="{1C0C6BB6-FC45-4332-846A-4BE57F45A6BD}" destId="{677EA06E-D894-48FB-ADA3-B3D6373E839C}" srcOrd="0" destOrd="0" presId="urn:microsoft.com/office/officeart/2018/2/layout/IconVerticalSolidList"/>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8B7D3477-B4D8-4C80-9EF7-D3E6DA691F8C}" type="presOf" srcId="{7D861D05-C07B-4E46-90ED-3D8CA4E99B52}" destId="{96EAAE2A-C37B-471F-BF4F-0E2A7D605213}" srcOrd="0" destOrd="0" presId="urn:microsoft.com/office/officeart/2018/2/layout/IconVerticalSolidList"/>
    <dgm:cxn modelId="{0D026282-9D00-4700-A5C3-A334EB8BE8F0}" srcId="{25793FF0-B857-46CA-99C4-7678F99536BF}" destId="{910F1FA0-C608-4F10-BC28-51B1C78E033B}" srcOrd="2" destOrd="0" parTransId="{69E56400-AA2F-4198-8BF2-0D36382357A2}" sibTransId="{A0796487-ED9A-48F1-9A6B-D4CE33CC58BE}"/>
    <dgm:cxn modelId="{A9D24FFC-67F7-4032-BC40-8344256DD05B}" srcId="{25793FF0-B857-46CA-99C4-7678F99536BF}" destId="{1C0C6BB6-FC45-4332-846A-4BE57F45A6BD}" srcOrd="3" destOrd="0" parTransId="{7EFA5D7D-0779-434C-9A20-90E9D20A1B13}" sibTransId="{338B72A1-289E-4F12-AB47-260D76D8AF82}"/>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pt>
    <dgm:pt modelId="{65B77861-AD13-4559-9CE4-37BA44854FAD}" type="pres">
      <dgm:prSet presAssocID="{AB2C4601-9583-44DB-B3DF-943ECC975F9C}" presName="vert1" presStyleCnt="0"/>
      <dgm:spPr/>
    </dgm:pt>
  </dgm:ptLst>
  <dgm:cxnL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3C937B62-2100-4F09-8903-F53708A3FEBA}" srcId="{14FAFEA8-19F7-433F-ABFF-237A5DFC113E}" destId="{0AA87DEE-47CA-484E-9E4F-1456BA75BDC2}" srcOrd="2" destOrd="0" parTransId="{43A9E160-0826-49A4-B626-BF4086AC32F4}" sibTransId="{63EC0F4B-8563-4688-A11D-33B966CBAD8C}"/>
    <dgm:cxn modelId="{2D71B04D-1A30-4DF4-9873-94766D1FEDAB}" srcId="{14FAFEA8-19F7-433F-ABFF-237A5DFC113E}" destId="{90211EBB-B54C-4958-B6F1-07F3F1EACFAC}" srcOrd="0" destOrd="0" parTransId="{1C33D7EB-0EA9-41AF-AA04-BEBD9EE03EFD}" sibTransId="{1E555F81-9D07-48AC-8D01-D020F4DD5F7A}"/>
    <dgm:cxn modelId="{D594BA79-7434-4879-B503-8D58D4CEEB8A}" type="presOf" srcId="{14FAFEA8-19F7-433F-ABFF-237A5DFC113E}" destId="{B4CC843C-8407-4939-A3D5-FE46F7D82AD3}"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6F1FB7CE-CB40-4EDD-9222-29F9FB75D22E}" type="presOf" srcId="{AB2C4601-9583-44DB-B3DF-943ECC975F9C}" destId="{D2FBFD12-21ED-4BA1-92CA-A529CA8666DE}"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C41B5C-671A-4D93-978C-43BF9D909C4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C894D38-CF45-4762-8CD0-B4776F89BC0E}">
      <dgm:prSet/>
      <dgm:spPr/>
      <dgm:t>
        <a:bodyPr/>
        <a:lstStyle/>
        <a:p>
          <a:r>
            <a:rPr lang="en-US" i="1"/>
            <a:t>Keywords and variables from test suite A cannot be used on another test suits.</a:t>
          </a:r>
          <a:endParaRPr lang="en-US"/>
        </a:p>
      </dgm:t>
    </dgm:pt>
    <dgm:pt modelId="{F1FFF993-16CC-4EC5-8DD6-A9480D5869F2}" type="parTrans" cxnId="{75AECBD6-C35B-44D2-B5C9-4AAC79BF279D}">
      <dgm:prSet/>
      <dgm:spPr/>
      <dgm:t>
        <a:bodyPr/>
        <a:lstStyle/>
        <a:p>
          <a:endParaRPr lang="en-US"/>
        </a:p>
      </dgm:t>
    </dgm:pt>
    <dgm:pt modelId="{2AD43636-F7F5-42F6-95D4-4B2068A22F90}" type="sibTrans" cxnId="{75AECBD6-C35B-44D2-B5C9-4AAC79BF279D}">
      <dgm:prSet/>
      <dgm:spPr/>
      <dgm:t>
        <a:bodyPr/>
        <a:lstStyle/>
        <a:p>
          <a:endParaRPr lang="en-US"/>
        </a:p>
      </dgm:t>
    </dgm:pt>
    <dgm:pt modelId="{43DF180A-BBD4-4767-8C98-0019EABBF667}">
      <dgm:prSet/>
      <dgm:spPr/>
      <dgm:t>
        <a:bodyPr/>
        <a:lstStyle/>
        <a:p>
          <a:r>
            <a:rPr lang="en-US" i="1"/>
            <a:t>Resource files</a:t>
          </a:r>
          <a:r>
            <a:rPr lang="en-US"/>
            <a:t> provide a mechanism (keywords and variable) for sharing them</a:t>
          </a:r>
        </a:p>
      </dgm:t>
    </dgm:pt>
    <dgm:pt modelId="{3BDD0B37-E49C-454E-9585-A85EF195B88A}" type="parTrans" cxnId="{4DAA95F6-37FB-46A1-B206-D11263029F8B}">
      <dgm:prSet/>
      <dgm:spPr/>
      <dgm:t>
        <a:bodyPr/>
        <a:lstStyle/>
        <a:p>
          <a:endParaRPr lang="en-US"/>
        </a:p>
      </dgm:t>
    </dgm:pt>
    <dgm:pt modelId="{302C3DCA-601A-4767-AE43-8887CF6BA583}" type="sibTrans" cxnId="{4DAA95F6-37FB-46A1-B206-D11263029F8B}">
      <dgm:prSet/>
      <dgm:spPr/>
      <dgm:t>
        <a:bodyPr/>
        <a:lstStyle/>
        <a:p>
          <a:endParaRPr lang="en-US"/>
        </a:p>
      </dgm:t>
    </dgm:pt>
    <dgm:pt modelId="{297A582B-85E1-4EA6-8EE2-058F72BD6636}" type="pres">
      <dgm:prSet presAssocID="{3BC41B5C-671A-4D93-978C-43BF9D909C48}" presName="root" presStyleCnt="0">
        <dgm:presLayoutVars>
          <dgm:dir/>
          <dgm:resizeHandles val="exact"/>
        </dgm:presLayoutVars>
      </dgm:prSet>
      <dgm:spPr/>
    </dgm:pt>
    <dgm:pt modelId="{E993D555-639E-40C2-8FB2-B992B9C326B2}" type="pres">
      <dgm:prSet presAssocID="{3BC41B5C-671A-4D93-978C-43BF9D909C48}" presName="container" presStyleCnt="0">
        <dgm:presLayoutVars>
          <dgm:dir/>
          <dgm:resizeHandles val="exact"/>
        </dgm:presLayoutVars>
      </dgm:prSet>
      <dgm:spPr/>
    </dgm:pt>
    <dgm:pt modelId="{1D6CA3F6-9AC2-48CC-84B6-873445B3CB6A}" type="pres">
      <dgm:prSet presAssocID="{3C894D38-CF45-4762-8CD0-B4776F89BC0E}" presName="compNode" presStyleCnt="0"/>
      <dgm:spPr/>
    </dgm:pt>
    <dgm:pt modelId="{0B695514-D3AF-48E2-8B8B-2B002D6E8067}" type="pres">
      <dgm:prSet presAssocID="{3C894D38-CF45-4762-8CD0-B4776F89BC0E}" presName="iconBgRect" presStyleLbl="bgShp" presStyleIdx="0" presStyleCnt="2"/>
      <dgm:spPr/>
    </dgm:pt>
    <dgm:pt modelId="{B707C5D2-E9A6-4A2E-B00E-CB0CAF545540}" type="pres">
      <dgm:prSet presAssocID="{3C894D38-CF45-4762-8CD0-B4776F89BC0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696DFE8D-5538-4E6D-B9D8-69AF5C4D6CD3}" type="pres">
      <dgm:prSet presAssocID="{3C894D38-CF45-4762-8CD0-B4776F89BC0E}" presName="spaceRect" presStyleCnt="0"/>
      <dgm:spPr/>
    </dgm:pt>
    <dgm:pt modelId="{02D39C07-ABDD-42C5-B4C8-B2E6F7BAEED5}" type="pres">
      <dgm:prSet presAssocID="{3C894D38-CF45-4762-8CD0-B4776F89BC0E}" presName="textRect" presStyleLbl="revTx" presStyleIdx="0" presStyleCnt="2">
        <dgm:presLayoutVars>
          <dgm:chMax val="1"/>
          <dgm:chPref val="1"/>
        </dgm:presLayoutVars>
      </dgm:prSet>
      <dgm:spPr/>
    </dgm:pt>
    <dgm:pt modelId="{D951F05D-F802-4F7A-90F5-26BFD699FA3B}" type="pres">
      <dgm:prSet presAssocID="{2AD43636-F7F5-42F6-95D4-4B2068A22F90}" presName="sibTrans" presStyleLbl="sibTrans2D1" presStyleIdx="0" presStyleCnt="0"/>
      <dgm:spPr/>
    </dgm:pt>
    <dgm:pt modelId="{FD7B3E29-E8C3-48AA-92D4-3D5447E2EB57}" type="pres">
      <dgm:prSet presAssocID="{43DF180A-BBD4-4767-8C98-0019EABBF667}" presName="compNode" presStyleCnt="0"/>
      <dgm:spPr/>
    </dgm:pt>
    <dgm:pt modelId="{F3547042-3C44-45B9-BB9E-240A482D31CA}" type="pres">
      <dgm:prSet presAssocID="{43DF180A-BBD4-4767-8C98-0019EABBF667}" presName="iconBgRect" presStyleLbl="bgShp" presStyleIdx="1" presStyleCnt="2"/>
      <dgm:spPr/>
    </dgm:pt>
    <dgm:pt modelId="{9BD9FA57-12F6-4F14-8869-59560262237D}" type="pres">
      <dgm:prSet presAssocID="{43DF180A-BBD4-4767-8C98-0019EABBF6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6CD491A1-BD40-484A-8C60-FF21363444B0}" type="pres">
      <dgm:prSet presAssocID="{43DF180A-BBD4-4767-8C98-0019EABBF667}" presName="spaceRect" presStyleCnt="0"/>
      <dgm:spPr/>
    </dgm:pt>
    <dgm:pt modelId="{88B12E72-B6E9-4466-A519-B0FFE9FF02DA}" type="pres">
      <dgm:prSet presAssocID="{43DF180A-BBD4-4767-8C98-0019EABBF667}" presName="textRect" presStyleLbl="revTx" presStyleIdx="1" presStyleCnt="2">
        <dgm:presLayoutVars>
          <dgm:chMax val="1"/>
          <dgm:chPref val="1"/>
        </dgm:presLayoutVars>
      </dgm:prSet>
      <dgm:spPr/>
    </dgm:pt>
  </dgm:ptLst>
  <dgm:cxnLst>
    <dgm:cxn modelId="{0A73FC0F-1D92-4F60-96C1-79E199928700}" type="presOf" srcId="{3BC41B5C-671A-4D93-978C-43BF9D909C48}" destId="{297A582B-85E1-4EA6-8EE2-058F72BD6636}" srcOrd="0" destOrd="0" presId="urn:microsoft.com/office/officeart/2018/2/layout/IconCircleList"/>
    <dgm:cxn modelId="{99F09969-9903-411B-BB18-BC6965036442}" type="presOf" srcId="{2AD43636-F7F5-42F6-95D4-4B2068A22F90}" destId="{D951F05D-F802-4F7A-90F5-26BFD699FA3B}" srcOrd="0" destOrd="0" presId="urn:microsoft.com/office/officeart/2018/2/layout/IconCircleList"/>
    <dgm:cxn modelId="{E000318A-373D-4615-995C-E104870FB104}" type="presOf" srcId="{3C894D38-CF45-4762-8CD0-B4776F89BC0E}" destId="{02D39C07-ABDD-42C5-B4C8-B2E6F7BAEED5}" srcOrd="0" destOrd="0" presId="urn:microsoft.com/office/officeart/2018/2/layout/IconCircleList"/>
    <dgm:cxn modelId="{7211B8B4-7D0C-4F1D-ABB6-985F812DD0D0}" type="presOf" srcId="{43DF180A-BBD4-4767-8C98-0019EABBF667}" destId="{88B12E72-B6E9-4466-A519-B0FFE9FF02DA}" srcOrd="0" destOrd="0" presId="urn:microsoft.com/office/officeart/2018/2/layout/IconCircleList"/>
    <dgm:cxn modelId="{75AECBD6-C35B-44D2-B5C9-4AAC79BF279D}" srcId="{3BC41B5C-671A-4D93-978C-43BF9D909C48}" destId="{3C894D38-CF45-4762-8CD0-B4776F89BC0E}" srcOrd="0" destOrd="0" parTransId="{F1FFF993-16CC-4EC5-8DD6-A9480D5869F2}" sibTransId="{2AD43636-F7F5-42F6-95D4-4B2068A22F90}"/>
    <dgm:cxn modelId="{4DAA95F6-37FB-46A1-B206-D11263029F8B}" srcId="{3BC41B5C-671A-4D93-978C-43BF9D909C48}" destId="{43DF180A-BBD4-4767-8C98-0019EABBF667}" srcOrd="1" destOrd="0" parTransId="{3BDD0B37-E49C-454E-9585-A85EF195B88A}" sibTransId="{302C3DCA-601A-4767-AE43-8887CF6BA583}"/>
    <dgm:cxn modelId="{0740393E-DA5B-4072-864B-4EF334BB4C9F}" type="presParOf" srcId="{297A582B-85E1-4EA6-8EE2-058F72BD6636}" destId="{E993D555-639E-40C2-8FB2-B992B9C326B2}" srcOrd="0" destOrd="0" presId="urn:microsoft.com/office/officeart/2018/2/layout/IconCircleList"/>
    <dgm:cxn modelId="{420E1025-B443-474A-B3C5-5595FAC89A3B}" type="presParOf" srcId="{E993D555-639E-40C2-8FB2-B992B9C326B2}" destId="{1D6CA3F6-9AC2-48CC-84B6-873445B3CB6A}" srcOrd="0" destOrd="0" presId="urn:microsoft.com/office/officeart/2018/2/layout/IconCircleList"/>
    <dgm:cxn modelId="{32B0B248-58D8-4843-9B91-460CC71D76EF}" type="presParOf" srcId="{1D6CA3F6-9AC2-48CC-84B6-873445B3CB6A}" destId="{0B695514-D3AF-48E2-8B8B-2B002D6E8067}" srcOrd="0" destOrd="0" presId="urn:microsoft.com/office/officeart/2018/2/layout/IconCircleList"/>
    <dgm:cxn modelId="{D73463DD-665D-4D2D-A0E1-8A1EEC0D41F4}" type="presParOf" srcId="{1D6CA3F6-9AC2-48CC-84B6-873445B3CB6A}" destId="{B707C5D2-E9A6-4A2E-B00E-CB0CAF545540}" srcOrd="1" destOrd="0" presId="urn:microsoft.com/office/officeart/2018/2/layout/IconCircleList"/>
    <dgm:cxn modelId="{616AF882-F551-41B8-97D8-01CCA00BC910}" type="presParOf" srcId="{1D6CA3F6-9AC2-48CC-84B6-873445B3CB6A}" destId="{696DFE8D-5538-4E6D-B9D8-69AF5C4D6CD3}" srcOrd="2" destOrd="0" presId="urn:microsoft.com/office/officeart/2018/2/layout/IconCircleList"/>
    <dgm:cxn modelId="{1CEE8580-430C-4FB5-A20A-1810FCE74506}" type="presParOf" srcId="{1D6CA3F6-9AC2-48CC-84B6-873445B3CB6A}" destId="{02D39C07-ABDD-42C5-B4C8-B2E6F7BAEED5}" srcOrd="3" destOrd="0" presId="urn:microsoft.com/office/officeart/2018/2/layout/IconCircleList"/>
    <dgm:cxn modelId="{6FEC230D-6A69-4AA5-8134-3D7F13A27A4D}" type="presParOf" srcId="{E993D555-639E-40C2-8FB2-B992B9C326B2}" destId="{D951F05D-F802-4F7A-90F5-26BFD699FA3B}" srcOrd="1" destOrd="0" presId="urn:microsoft.com/office/officeart/2018/2/layout/IconCircleList"/>
    <dgm:cxn modelId="{3CFFE181-AFBF-4AF5-96E6-7FE16A7B30AF}" type="presParOf" srcId="{E993D555-639E-40C2-8FB2-B992B9C326B2}" destId="{FD7B3E29-E8C3-48AA-92D4-3D5447E2EB57}" srcOrd="2" destOrd="0" presId="urn:microsoft.com/office/officeart/2018/2/layout/IconCircleList"/>
    <dgm:cxn modelId="{4363FDED-AF3A-49D5-976F-EFA5356DCB7E}" type="presParOf" srcId="{FD7B3E29-E8C3-48AA-92D4-3D5447E2EB57}" destId="{F3547042-3C44-45B9-BB9E-240A482D31CA}" srcOrd="0" destOrd="0" presId="urn:microsoft.com/office/officeart/2018/2/layout/IconCircleList"/>
    <dgm:cxn modelId="{6EF13E7F-713C-4451-A21B-0FE5660D822F}" type="presParOf" srcId="{FD7B3E29-E8C3-48AA-92D4-3D5447E2EB57}" destId="{9BD9FA57-12F6-4F14-8869-59560262237D}" srcOrd="1" destOrd="0" presId="urn:microsoft.com/office/officeart/2018/2/layout/IconCircleList"/>
    <dgm:cxn modelId="{672E7469-7EE3-44A7-B759-40BD37C6DB6F}" type="presParOf" srcId="{FD7B3E29-E8C3-48AA-92D4-3D5447E2EB57}" destId="{6CD491A1-BD40-484A-8C60-FF21363444B0}" srcOrd="2" destOrd="0" presId="urn:microsoft.com/office/officeart/2018/2/layout/IconCircleList"/>
    <dgm:cxn modelId="{641F155E-5DD3-47A0-A3D0-4CAD818335CD}" type="presParOf" srcId="{FD7B3E29-E8C3-48AA-92D4-3D5447E2EB57}" destId="{88B12E72-B6E9-4466-A519-B0FFE9FF02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7AB5-4DBB-433E-8FC2-05AF6437D3D1}">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3269B-9A86-415A-8476-ED6EE7FB6B7B}">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B3B19-B2C3-42FD-8330-B66472AFE83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is a Python-based</a:t>
          </a:r>
        </a:p>
      </dsp:txBody>
      <dsp:txXfrm>
        <a:off x="1133349" y="4606"/>
        <a:ext cx="5455341" cy="981254"/>
      </dsp:txXfrm>
    </dsp:sp>
    <dsp:sp modelId="{5A9D1A0A-99F8-4B3F-8AC6-F7C6C0B5782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4D99-201F-4AE0-B38C-B26FC0C28BE6}">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CB0E-0743-4F80-99B1-367D8459BD5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extensible keyword-driven automation framework for acceptance testing</a:t>
          </a:r>
        </a:p>
      </dsp:txBody>
      <dsp:txXfrm>
        <a:off x="1133349" y="1231175"/>
        <a:ext cx="5455341" cy="981254"/>
      </dsp:txXfrm>
    </dsp:sp>
    <dsp:sp modelId="{B78B19B6-FB0D-44C3-99AE-CF84D103E0EB}">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D5220-743C-4CB8-9549-D0E1CDEE9C6D}">
      <dsp:nvSpPr>
        <dsp:cNvPr id="0" name=""/>
        <dsp:cNvSpPr/>
      </dsp:nvSpPr>
      <dsp:spPr>
        <a:xfrm>
          <a:off x="296829" y="2678526"/>
          <a:ext cx="539690" cy="53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97062-C232-4F6F-BC8D-3E8380586BFF}">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acceptance test driven development (ATDD), </a:t>
          </a:r>
        </a:p>
      </dsp:txBody>
      <dsp:txXfrm>
        <a:off x="1133349" y="2457744"/>
        <a:ext cx="5455341" cy="981254"/>
      </dsp:txXfrm>
    </dsp:sp>
    <dsp:sp modelId="{14B7FF23-A4B9-4864-97D5-2244A1FA75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DA40A-3667-426C-B9D9-6C4F5332835F}">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22BC-15E7-4154-A347-D109482192B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behavior driven development (BDD) </a:t>
          </a:r>
        </a:p>
      </dsp:txBody>
      <dsp:txXfrm>
        <a:off x="1133349" y="3684312"/>
        <a:ext cx="5455341" cy="981254"/>
      </dsp:txXfrm>
    </dsp:sp>
    <dsp:sp modelId="{992F4B21-DD5B-4B3A-A904-15CB59D7C5F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3FD87-107A-47CC-938D-9DC6EF91EF9D}">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3818E-FF30-403A-9795-8A28CD819D9C}">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robotic process automation (RPA)</a:t>
          </a:r>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6C6EF-25A6-4AA9-8DB2-5782D0AB40F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998C2-FB6A-44E7-8340-7FE80422DC9C}">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EAAE2A-C37B-471F-BF4F-0E2A7D605213}">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Variables are an integral feature that can store test data.</a:t>
          </a:r>
        </a:p>
      </dsp:txBody>
      <dsp:txXfrm>
        <a:off x="1057183" y="1805"/>
        <a:ext cx="9458416" cy="915310"/>
      </dsp:txXfrm>
    </dsp:sp>
    <dsp:sp modelId="{983C3905-1585-4AA8-88C3-9FBC3807A101}">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FA163-BE16-4BFF-A4A3-F7C9BA297683}">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15922-ECB5-4882-A474-A4C56600513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Variables can be used in arguments for keywords in Test Case and Keyword sections, but also all settings allow variables in their values</a:t>
          </a:r>
        </a:p>
      </dsp:txBody>
      <dsp:txXfrm>
        <a:off x="1057183" y="1145944"/>
        <a:ext cx="9458416" cy="915310"/>
      </dsp:txXfrm>
    </dsp:sp>
    <dsp:sp modelId="{37B1E523-C536-448D-BBFE-E721F75F10CE}">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B7E2E-789B-4081-B59C-B280A1203D55}">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C93563-1DC8-4D2A-8A24-0522D3A6414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Very important for data driven</a:t>
          </a:r>
        </a:p>
      </dsp:txBody>
      <dsp:txXfrm>
        <a:off x="1057183" y="2290082"/>
        <a:ext cx="9458416" cy="915310"/>
      </dsp:txXfrm>
    </dsp:sp>
    <dsp:sp modelId="{7959D1C3-2D41-4CD4-82C5-20460C6932DF}">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1900B-A1C2-4A12-8022-7D5275CEA7B9}">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EA06E-D894-48FB-ADA3-B3D6373E839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Variables is not only store test data, it also can store page object path (html,xpath,etc)</a:t>
          </a:r>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iii. Add Scalar window is popup, write variable name inside {} and put value that you want (2nd  picture)</a:t>
          </a:r>
        </a:p>
      </dsp:txBody>
      <dsp:txXfrm>
        <a:off x="0" y="4460052"/>
        <a:ext cx="5374232" cy="14866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95514-D3AF-48E2-8B8B-2B002D6E8067}">
      <dsp:nvSpPr>
        <dsp:cNvPr id="0" name=""/>
        <dsp:cNvSpPr/>
      </dsp:nvSpPr>
      <dsp:spPr>
        <a:xfrm>
          <a:off x="212335" y="1507711"/>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07C5D2-E9A6-4A2E-B00E-CB0CAF545540}">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D39C07-ABDD-42C5-B4C8-B2E6F7BAEED5}">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i="1" kern="1200"/>
            <a:t>Keywords and variables from test suite A cannot be used on another test suits.</a:t>
          </a:r>
          <a:endParaRPr lang="en-US" sz="2300" kern="1200"/>
        </a:p>
      </dsp:txBody>
      <dsp:txXfrm>
        <a:off x="1834517" y="1507711"/>
        <a:ext cx="3148942" cy="1335915"/>
      </dsp:txXfrm>
    </dsp:sp>
    <dsp:sp modelId="{F3547042-3C44-45B9-BB9E-240A482D31CA}">
      <dsp:nvSpPr>
        <dsp:cNvPr id="0" name=""/>
        <dsp:cNvSpPr/>
      </dsp:nvSpPr>
      <dsp:spPr>
        <a:xfrm>
          <a:off x="5532139" y="1507711"/>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9FA57-12F6-4F14-8869-59560262237D}">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B12E72-B6E9-4466-A519-B0FFE9FF02DA}">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i="1" kern="1200"/>
            <a:t>Resource files</a:t>
          </a:r>
          <a:r>
            <a:rPr lang="en-US" sz="2300" kern="1200"/>
            <a:t> provide a mechanism (keywords and variable) for sharing them</a:t>
          </a:r>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42216EB0-71CF-DBED-C84B-3F0FAFFE46D7}"/>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5" name="Footer Placeholder 4">
            <a:extLst>
              <a:ext uri="{FF2B5EF4-FFF2-40B4-BE49-F238E27FC236}">
                <a16:creationId xmlns:a16="http://schemas.microsoft.com/office/drawing/2014/main"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C282BAE-8CED-DE63-8A0E-E7961FC0E77A}"/>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5" name="Footer Placeholder 4">
            <a:extLst>
              <a:ext uri="{FF2B5EF4-FFF2-40B4-BE49-F238E27FC236}">
                <a16:creationId xmlns:a16="http://schemas.microsoft.com/office/drawing/2014/main"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C47E6C9-258E-C86B-026E-81B839397FEE}"/>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5" name="Footer Placeholder 4">
            <a:extLst>
              <a:ext uri="{FF2B5EF4-FFF2-40B4-BE49-F238E27FC236}">
                <a16:creationId xmlns:a16="http://schemas.microsoft.com/office/drawing/2014/main"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B49C543B-5AEB-214E-A039-FB5B1AC39D6A}"/>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5" name="Footer Placeholder 4">
            <a:extLst>
              <a:ext uri="{FF2B5EF4-FFF2-40B4-BE49-F238E27FC236}">
                <a16:creationId xmlns:a16="http://schemas.microsoft.com/office/drawing/2014/main"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32865CF-9E99-7B17-EB0F-3001E4D9A682}"/>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5" name="Footer Placeholder 4">
            <a:extLst>
              <a:ext uri="{FF2B5EF4-FFF2-40B4-BE49-F238E27FC236}">
                <a16:creationId xmlns:a16="http://schemas.microsoft.com/office/drawing/2014/main"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20EA25-C7A7-D94A-66EF-10F54425471E}"/>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5" name="Footer Placeholder 4">
            <a:extLst>
              <a:ext uri="{FF2B5EF4-FFF2-40B4-BE49-F238E27FC236}">
                <a16:creationId xmlns:a16="http://schemas.microsoft.com/office/drawing/2014/main"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7310DE3E-ECA5-5135-308B-84F549A0C858}"/>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6" name="Footer Placeholder 5">
            <a:extLst>
              <a:ext uri="{FF2B5EF4-FFF2-40B4-BE49-F238E27FC236}">
                <a16:creationId xmlns:a16="http://schemas.microsoft.com/office/drawing/2014/main"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C04649A5-8DAA-9778-061E-E07315CEE8BB}"/>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8" name="Footer Placeholder 7">
            <a:extLst>
              <a:ext uri="{FF2B5EF4-FFF2-40B4-BE49-F238E27FC236}">
                <a16:creationId xmlns:a16="http://schemas.microsoft.com/office/drawing/2014/main"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86C2E5D-29E8-3286-3784-CFEB2167D47F}"/>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4" name="Footer Placeholder 3">
            <a:extLst>
              <a:ext uri="{FF2B5EF4-FFF2-40B4-BE49-F238E27FC236}">
                <a16:creationId xmlns:a16="http://schemas.microsoft.com/office/drawing/2014/main"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1EE66-A0B4-10DC-F25F-78ABCAE0B87C}"/>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3" name="Footer Placeholder 2">
            <a:extLst>
              <a:ext uri="{FF2B5EF4-FFF2-40B4-BE49-F238E27FC236}">
                <a16:creationId xmlns:a16="http://schemas.microsoft.com/office/drawing/2014/main"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BD83D-FADF-47BE-11AF-5B9520F3CA46}"/>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6" name="Footer Placeholder 5">
            <a:extLst>
              <a:ext uri="{FF2B5EF4-FFF2-40B4-BE49-F238E27FC236}">
                <a16:creationId xmlns:a16="http://schemas.microsoft.com/office/drawing/2014/main"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0CE178E-19B7-0F27-E90D-61B8FAA0D096}"/>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5" name="Footer Placeholder 4">
            <a:extLst>
              <a:ext uri="{FF2B5EF4-FFF2-40B4-BE49-F238E27FC236}">
                <a16:creationId xmlns:a16="http://schemas.microsoft.com/office/drawing/2014/main"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60A978-9C7D-1DD3-95AB-CC258AAC6D95}"/>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6" name="Footer Placeholder 5">
            <a:extLst>
              <a:ext uri="{FF2B5EF4-FFF2-40B4-BE49-F238E27FC236}">
                <a16:creationId xmlns:a16="http://schemas.microsoft.com/office/drawing/2014/main"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712A725-9294-7083-B7B1-8AD408B44829}"/>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5" name="Footer Placeholder 4">
            <a:extLst>
              <a:ext uri="{FF2B5EF4-FFF2-40B4-BE49-F238E27FC236}">
                <a16:creationId xmlns:a16="http://schemas.microsoft.com/office/drawing/2014/main"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AF26B35-677D-2A4F-F9A0-7E04FA480EA2}"/>
              </a:ext>
            </a:extLst>
          </p:cNvPr>
          <p:cNvSpPr>
            <a:spLocks noGrp="1"/>
          </p:cNvSpPr>
          <p:nvPr>
            <p:ph type="dt" sz="half" idx="10"/>
          </p:nvPr>
        </p:nvSpPr>
        <p:spPr/>
        <p:txBody>
          <a:bodyPr/>
          <a:lstStyle/>
          <a:p>
            <a:fld id="{A3CD33E6-DAF0-47B1-A9B2-39AB47981581}" type="datetimeFigureOut">
              <a:rPr lang="en-MY" smtClean="0"/>
              <a:t>23/6/2022</a:t>
            </a:fld>
            <a:endParaRPr lang="en-MY"/>
          </a:p>
        </p:txBody>
      </p:sp>
      <p:sp>
        <p:nvSpPr>
          <p:cNvPr id="5" name="Footer Placeholder 4">
            <a:extLst>
              <a:ext uri="{FF2B5EF4-FFF2-40B4-BE49-F238E27FC236}">
                <a16:creationId xmlns:a16="http://schemas.microsoft.com/office/drawing/2014/main"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AFFDBF-B02E-7FAD-3262-CA247BF8BFD3}"/>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5" name="Footer Placeholder 4">
            <a:extLst>
              <a:ext uri="{FF2B5EF4-FFF2-40B4-BE49-F238E27FC236}">
                <a16:creationId xmlns:a16="http://schemas.microsoft.com/office/drawing/2014/main"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4AE63EE6-4F68-A558-C029-A5A46875EA3A}"/>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6" name="Footer Placeholder 5">
            <a:extLst>
              <a:ext uri="{FF2B5EF4-FFF2-40B4-BE49-F238E27FC236}">
                <a16:creationId xmlns:a16="http://schemas.microsoft.com/office/drawing/2014/main"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793D7AD4-E883-F771-0485-EED8DF45D187}"/>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8" name="Footer Placeholder 7">
            <a:extLst>
              <a:ext uri="{FF2B5EF4-FFF2-40B4-BE49-F238E27FC236}">
                <a16:creationId xmlns:a16="http://schemas.microsoft.com/office/drawing/2014/main"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7033913E-2AC0-EA54-3BD8-6F7A241001B4}"/>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4" name="Footer Placeholder 3">
            <a:extLst>
              <a:ext uri="{FF2B5EF4-FFF2-40B4-BE49-F238E27FC236}">
                <a16:creationId xmlns:a16="http://schemas.microsoft.com/office/drawing/2014/main"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C8EED3-61A1-9B5A-BA25-9C815FB07409}"/>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3" name="Footer Placeholder 2">
            <a:extLst>
              <a:ext uri="{FF2B5EF4-FFF2-40B4-BE49-F238E27FC236}">
                <a16:creationId xmlns:a16="http://schemas.microsoft.com/office/drawing/2014/main"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19B289-2A23-86D1-B03C-2E91C61C9F43}"/>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6" name="Footer Placeholder 5">
            <a:extLst>
              <a:ext uri="{FF2B5EF4-FFF2-40B4-BE49-F238E27FC236}">
                <a16:creationId xmlns:a16="http://schemas.microsoft.com/office/drawing/2014/main"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77536-2D64-1B47-EDE1-80ACA575DE89}"/>
              </a:ext>
            </a:extLst>
          </p:cNvPr>
          <p:cNvSpPr>
            <a:spLocks noGrp="1"/>
          </p:cNvSpPr>
          <p:nvPr>
            <p:ph type="dt" sz="half" idx="10"/>
          </p:nvPr>
        </p:nvSpPr>
        <p:spPr/>
        <p:txBody>
          <a:bodyPr/>
          <a:lstStyle/>
          <a:p>
            <a:fld id="{DDCE5DE2-63BA-4464-8A40-5A2F3F166D9F}" type="datetimeFigureOut">
              <a:rPr lang="en-MY" smtClean="0"/>
              <a:t>23/6/2022</a:t>
            </a:fld>
            <a:endParaRPr lang="en-MY"/>
          </a:p>
        </p:txBody>
      </p:sp>
      <p:sp>
        <p:nvSpPr>
          <p:cNvPr id="6" name="Footer Placeholder 5">
            <a:extLst>
              <a:ext uri="{FF2B5EF4-FFF2-40B4-BE49-F238E27FC236}">
                <a16:creationId xmlns:a16="http://schemas.microsoft.com/office/drawing/2014/main"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23/6/2022</a:t>
            </a:fld>
            <a:endParaRPr lang="en-MY"/>
          </a:p>
        </p:txBody>
      </p:sp>
      <p:sp>
        <p:nvSpPr>
          <p:cNvPr id="5" name="Footer Placeholder 4">
            <a:extLst>
              <a:ext uri="{FF2B5EF4-FFF2-40B4-BE49-F238E27FC236}">
                <a16:creationId xmlns:a16="http://schemas.microsoft.com/office/drawing/2014/main"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23/6/2022</a:t>
            </a:fld>
            <a:endParaRPr lang="en-MY"/>
          </a:p>
        </p:txBody>
      </p:sp>
      <p:sp>
        <p:nvSpPr>
          <p:cNvPr id="5" name="Footer Placeholder 4">
            <a:extLst>
              <a:ext uri="{FF2B5EF4-FFF2-40B4-BE49-F238E27FC236}">
                <a16:creationId xmlns:a16="http://schemas.microsoft.com/office/drawing/2014/main"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4.xml"/><Relationship Id="rId7" Type="http://schemas.openxmlformats.org/officeDocument/2006/relationships/image" Target="../media/image5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a16="http://schemas.microsoft.com/office/drawing/2014/main"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000">
                <a:ea typeface="+mn-lt"/>
                <a:cs typeface="+mn-lt"/>
              </a:rPr>
              <a:t>•Libraries</a:t>
            </a:r>
            <a:endParaRPr lang="en-US">
              <a:ea typeface="+mn-lt"/>
              <a:cs typeface="+mn-lt"/>
            </a:endParaRPr>
          </a:p>
          <a:p>
            <a:pPr algn="just">
              <a:buNone/>
            </a:pPr>
            <a:r>
              <a:rPr lang="en-US" sz="6000">
                <a:ea typeface="+mn-lt"/>
                <a:cs typeface="+mn-lt"/>
              </a:rPr>
              <a:t>Robot 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endParaRPr lang="en-US">
              <a:ea typeface="+mn-lt"/>
              <a:cs typeface="+mn-lt"/>
            </a:endParaRPr>
          </a:p>
          <a:p>
            <a:pPr algn="just">
              <a:buNone/>
            </a:pPr>
            <a:endParaRPr lang="en-US" sz="6000">
              <a:ea typeface="+mn-lt"/>
              <a:cs typeface="+mn-lt"/>
            </a:endParaRPr>
          </a:p>
          <a:p>
            <a:pPr algn="just">
              <a:buNone/>
            </a:pPr>
            <a:r>
              <a:rPr lang="en-US" sz="6000">
                <a:ea typeface="+mn-lt"/>
                <a:cs typeface="+mn-lt"/>
              </a:rPr>
              <a:t>•Resources</a:t>
            </a:r>
            <a:endParaRPr lang="en-US"/>
          </a:p>
          <a:p>
            <a:pPr algn="just">
              <a:buNone/>
            </a:pPr>
            <a:r>
              <a:rPr lang="en-US" sz="6000">
                <a:ea typeface="+mn-lt"/>
                <a:cs typeface="+mn-lt"/>
              </a:rPr>
              <a:t>Robot framework also allows the import of robot files with keywords externally to be used with test cases. Resources are very easy to use and are of great help when we need to use some keywords already written for other test projects.</a:t>
            </a:r>
            <a:endParaRPr lang="en-US"/>
          </a:p>
          <a:p>
            <a:pPr algn="just">
              <a:buNone/>
            </a:pPr>
            <a:endParaRPr lang="en-US" sz="6000">
              <a:ea typeface="+mn-lt"/>
              <a:cs typeface="+mn-lt"/>
            </a:endParaRPr>
          </a:p>
          <a:p>
            <a:pPr algn="just">
              <a:buNone/>
            </a:pPr>
            <a:r>
              <a:rPr lang="en-US" sz="6000">
                <a:ea typeface="+mn-lt"/>
                <a:cs typeface="+mn-lt"/>
              </a:rPr>
              <a:t>•Data driven test cases</a:t>
            </a:r>
            <a:endParaRPr lang="en-US"/>
          </a:p>
          <a:p>
            <a:pPr algn="just">
              <a:buNone/>
            </a:pPr>
            <a:r>
              <a:rPr lang="en-US" sz="6000">
                <a:ea typeface="+mn-lt"/>
                <a:cs typeface="+mn-lt"/>
              </a:rPr>
              <a:t>Robot framework supports keyword driven style test cases and data driven style. Data driven works with high-level keyword used as a template to the test suite and the test cases are used to share data with the high-level keyword defined in the template. It makes the work very easy for testing UI with different inputs.</a:t>
            </a:r>
            <a:br>
              <a:rPr lang="en-US" sz="6000">
                <a:ea typeface="+mn-lt"/>
                <a:cs typeface="+mn-lt"/>
              </a:rPr>
            </a:br>
            <a:r>
              <a:rPr lang="en-US" sz="6000">
                <a:ea typeface="+mn-lt"/>
                <a:cs typeface="+mn-lt"/>
              </a:rPr>
              <a:t> </a:t>
            </a:r>
            <a:endParaRPr lang="en-US"/>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600">
                <a:latin typeface="Calibri"/>
                <a:ea typeface="+mn-lt"/>
                <a:cs typeface="+mn-lt"/>
              </a:rPr>
              <a:t>•Test Case Tagging</a:t>
            </a:r>
          </a:p>
          <a:p>
            <a:pPr algn="just">
              <a:buNone/>
            </a:pPr>
            <a:r>
              <a:rPr lang="en-US" sz="6600">
                <a:latin typeface="Calibri"/>
                <a:ea typeface="+mn-lt"/>
                <a:cs typeface="+mn-lt"/>
              </a:rPr>
              <a:t>Robot framework allows to tag test-cases so that we can either run the tags test-cases or skip the tagged testcases.</a:t>
            </a:r>
          </a:p>
          <a:p>
            <a:pPr algn="just">
              <a:buNone/>
            </a:pPr>
            <a:r>
              <a:rPr lang="en-US" sz="6600">
                <a:latin typeface="Calibri"/>
                <a:ea typeface="+mn-lt"/>
                <a:cs typeface="+mn-lt"/>
              </a:rPr>
              <a:t>Tagging helps when we want to run only a group of test cases or skip them.</a:t>
            </a:r>
            <a:endParaRPr lang="en-US"/>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r>
              <a:rPr lang="en-US" sz="7200">
                <a:ea typeface="+mn-lt"/>
                <a:cs typeface="+mn-lt"/>
              </a:rPr>
              <a:t>•Reports and Logs</a:t>
            </a:r>
            <a:endParaRPr lang="en-US" sz="7200">
              <a:cs typeface="Calibri"/>
            </a:endParaRPr>
          </a:p>
          <a:p>
            <a:pPr algn="just">
              <a:buNone/>
            </a:pPr>
            <a:r>
              <a:rPr lang="en-US" sz="7200">
                <a:ea typeface="+mn-lt"/>
                <a:cs typeface="+mn-lt"/>
              </a:rPr>
              <a:t>Robot framework provides all the details of test suite, test case execution in the form of report and logs. </a:t>
            </a:r>
          </a:p>
          <a:p>
            <a:pPr algn="just">
              <a:buNone/>
            </a:pPr>
            <a:r>
              <a:rPr lang="en-US" sz="7200">
                <a:ea typeface="+mn-lt"/>
                <a:cs typeface="+mn-lt"/>
              </a:rPr>
              <a:t>All the execution details of the test case are available in the log file. The details like whether the test case has</a:t>
            </a:r>
            <a:endParaRPr lang="en-US">
              <a:ea typeface="+mn-lt"/>
              <a:cs typeface="+mn-lt"/>
            </a:endParaRPr>
          </a:p>
          <a:p>
            <a:pPr algn="just">
              <a:buNone/>
            </a:pPr>
            <a:r>
              <a:rPr lang="en-US" sz="7200">
                <a:ea typeface="+mn-lt"/>
                <a:cs typeface="+mn-lt"/>
              </a:rPr>
              <a:t>failed or passed, time taken for execution, steps followed to run the test case are provided.</a:t>
            </a:r>
            <a:endParaRPr lang="en-US">
              <a:cs typeface="Calibri"/>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a16="http://schemas.microsoft.com/office/drawing/2014/main"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a16="http://schemas.microsoft.com/office/drawing/2014/main"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a16="http://schemas.microsoft.com/office/drawing/2014/main"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a16="http://schemas.microsoft.com/office/drawing/2014/main"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val="1875035974"/>
                    </a:ext>
                  </a:extLst>
                </a:gridCol>
                <a:gridCol w="8393847">
                  <a:extLst>
                    <a:ext uri="{9D8B030D-6E8A-4147-A177-3AD203B41FA5}">
                      <a16:colId xmlns:a16="http://schemas.microsoft.com/office/drawing/2014/main"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36A4-A15C-6448-741B-24A5B2E0E6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688BE6-62E5-A020-A5BE-90DEB0966E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82589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a16="http://schemas.microsoft.com/office/drawing/2014/main"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val="1717442120"/>
                    </a:ext>
                  </a:extLst>
                </a:gridCol>
                <a:gridCol w="5789350">
                  <a:extLst>
                    <a:ext uri="{9D8B030D-6E8A-4147-A177-3AD203B41FA5}">
                      <a16:colId xmlns:a16="http://schemas.microsoft.com/office/drawing/2014/main"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a16="http://schemas.microsoft.com/office/drawing/2014/main"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val="1717442120"/>
                    </a:ext>
                  </a:extLst>
                </a:gridCol>
                <a:gridCol w="2178898">
                  <a:extLst>
                    <a:ext uri="{9D8B030D-6E8A-4147-A177-3AD203B41FA5}">
                      <a16:colId xmlns:a16="http://schemas.microsoft.com/office/drawing/2014/main" val="1026061822"/>
                    </a:ext>
                  </a:extLst>
                </a:gridCol>
                <a:gridCol w="2178898">
                  <a:extLst>
                    <a:ext uri="{9D8B030D-6E8A-4147-A177-3AD203B41FA5}">
                      <a16:colId xmlns:a16="http://schemas.microsoft.com/office/drawing/2014/main"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a16="http://schemas.microsoft.com/office/drawing/2014/main"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a16="http://schemas.microsoft.com/office/drawing/2014/main"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a16="http://schemas.microsoft.com/office/drawing/2014/main"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a16="http://schemas.microsoft.com/office/drawing/2014/main"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a16="http://schemas.microsoft.com/office/drawing/2014/main"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a16="http://schemas.microsoft.com/office/drawing/2014/main"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DC5A442-E2D0-4F6D-894C-999AF89A7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BB19363-8354-4E75-A15C-A08F75517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3FC2C5D-DDFF-E7C4-E7DF-026552A909D6}"/>
              </a:ext>
            </a:extLst>
          </p:cNvPr>
          <p:cNvGraphicFramePr>
            <a:graphicFrameLocks noGrp="1"/>
          </p:cNvGraphicFramePr>
          <p:nvPr>
            <p:ph idx="1"/>
            <p:extLst>
              <p:ext uri="{D42A27DB-BD31-4B8C-83A1-F6EECF244321}">
                <p14:modId xmlns:p14="http://schemas.microsoft.com/office/powerpoint/2010/main" val="3881846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904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a:latin typeface="system-ui"/>
              </a:rPr>
              <a:t>Why Robot Framework</a:t>
            </a:r>
            <a:endParaRPr lang="en-MY" sz="5400" b="1">
              <a:latin typeface="system-ui"/>
            </a:endParaRPr>
          </a:p>
        </p:txBody>
      </p:sp>
      <p:pic>
        <p:nvPicPr>
          <p:cNvPr id="5" name="Picture 4" descr="Top view of cubes connected with black lines">
            <a:extLst>
              <a:ext uri="{FF2B5EF4-FFF2-40B4-BE49-F238E27FC236}">
                <a16:creationId xmlns:a16="http://schemas.microsoft.com/office/drawing/2014/main"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000592-0D64-07FE-04F9-A1882E2A677D}"/>
              </a:ext>
            </a:extLst>
          </p:cNvPr>
          <p:cNvSpPr>
            <a:spLocks noGrp="1"/>
          </p:cNvSpPr>
          <p:nvPr>
            <p:ph idx="1"/>
          </p:nvPr>
        </p:nvSpPr>
        <p:spPr>
          <a:xfrm>
            <a:off x="5297762" y="2706624"/>
            <a:ext cx="6251110" cy="3483864"/>
          </a:xfrm>
        </p:spPr>
        <p:txBody>
          <a:bodyPr>
            <a:normAutofit/>
          </a:bodyPr>
          <a:lstStyle/>
          <a:p>
            <a:pPr>
              <a:buFont typeface="Arial" panose="020B0604020202020204" pitchFamily="34" charset="0"/>
              <a:buChar char="•"/>
            </a:pPr>
            <a:r>
              <a:rPr lang="en-US" sz="1700" b="0" i="0">
                <a:effectLst/>
                <a:latin typeface="system-ui"/>
              </a:rPr>
              <a:t>Enables easy-to-use tabular syntax for </a:t>
            </a:r>
            <a:r>
              <a:rPr lang="en-US" sz="1700">
                <a:latin typeface="system-ui"/>
              </a:rPr>
              <a:t>creating test cases</a:t>
            </a:r>
            <a:r>
              <a:rPr lang="en-US" sz="1700" b="0" i="0">
                <a:effectLst/>
                <a:latin typeface="system-ui"/>
              </a:rPr>
              <a:t> in a uniform way.</a:t>
            </a:r>
          </a:p>
          <a:p>
            <a:pPr>
              <a:buFont typeface="Arial" panose="020B0604020202020204" pitchFamily="34" charset="0"/>
              <a:buChar char="•"/>
            </a:pPr>
            <a:r>
              <a:rPr lang="en-US" sz="1700" b="0" i="0">
                <a:effectLst/>
                <a:latin typeface="system-ui"/>
              </a:rPr>
              <a:t>Provides ability to create reusable </a:t>
            </a:r>
            <a:r>
              <a:rPr lang="en-US" sz="1700">
                <a:latin typeface="system-ui"/>
              </a:rPr>
              <a:t>higher-level keywords </a:t>
            </a:r>
            <a:r>
              <a:rPr lang="en-US" sz="1700" b="0" i="0">
                <a:effectLst/>
                <a:latin typeface="system-ui"/>
              </a:rPr>
              <a:t>from the existing keywords.</a:t>
            </a:r>
          </a:p>
          <a:p>
            <a:pPr>
              <a:buFont typeface="Arial" panose="020B0604020202020204" pitchFamily="34" charset="0"/>
              <a:buChar char="•"/>
            </a:pPr>
            <a:r>
              <a:rPr lang="en-US" sz="1700" b="0" i="0">
                <a:effectLst/>
                <a:latin typeface="system-ui"/>
              </a:rPr>
              <a:t>Provides easy-to-read result </a:t>
            </a:r>
            <a:r>
              <a:rPr lang="en-US" sz="1700">
                <a:latin typeface="system-ui"/>
              </a:rPr>
              <a:t>reports</a:t>
            </a:r>
            <a:r>
              <a:rPr lang="en-US" sz="1700" b="0" i="0">
                <a:effectLst/>
                <a:latin typeface="system-ui"/>
              </a:rPr>
              <a:t> and </a:t>
            </a:r>
            <a:r>
              <a:rPr lang="en-US" sz="1700">
                <a:latin typeface="system-ui"/>
              </a:rPr>
              <a:t>logs</a:t>
            </a:r>
            <a:r>
              <a:rPr lang="en-US" sz="1700" b="0" i="0">
                <a:effectLst/>
                <a:latin typeface="system-ui"/>
              </a:rPr>
              <a:t> in HTML format.</a:t>
            </a:r>
          </a:p>
          <a:p>
            <a:pPr>
              <a:buFont typeface="Arial" panose="020B0604020202020204" pitchFamily="34" charset="0"/>
              <a:buChar char="•"/>
            </a:pPr>
            <a:r>
              <a:rPr lang="en-US" sz="1700" b="0" i="0">
                <a:effectLst/>
                <a:latin typeface="system-ui"/>
              </a:rPr>
              <a:t>Is platform and application independent.</a:t>
            </a:r>
          </a:p>
          <a:p>
            <a:pPr>
              <a:buFont typeface="Arial" panose="020B0604020202020204" pitchFamily="34" charset="0"/>
              <a:buChar char="•"/>
            </a:pPr>
            <a:r>
              <a:rPr lang="en-US" sz="1700" b="0" i="0">
                <a:effectLst/>
                <a:latin typeface="system-ui"/>
              </a:rPr>
              <a:t>Provides a simple </a:t>
            </a:r>
            <a:r>
              <a:rPr lang="en-US" sz="1700">
                <a:latin typeface="system-ui"/>
              </a:rPr>
              <a:t>library API</a:t>
            </a:r>
            <a:r>
              <a:rPr lang="en-US" sz="1700" b="0" i="0">
                <a:effectLst/>
                <a:latin typeface="system-ui"/>
              </a:rPr>
              <a:t> for creating customized test libraries which can be implemented natively with Python.</a:t>
            </a:r>
          </a:p>
          <a:p>
            <a:pPr>
              <a:buFont typeface="Arial" panose="020B0604020202020204" pitchFamily="34" charset="0"/>
              <a:buChar char="•"/>
            </a:pPr>
            <a:r>
              <a:rPr lang="en-US" sz="1700" b="0" i="0">
                <a:effectLst/>
                <a:latin typeface="system-ui"/>
              </a:rPr>
              <a:t>Supports creating data-driven test cases.</a:t>
            </a:r>
          </a:p>
          <a:p>
            <a:pPr>
              <a:buFont typeface="Arial" panose="020B0604020202020204" pitchFamily="34" charset="0"/>
              <a:buChar char="•"/>
            </a:pPr>
            <a:r>
              <a:rPr lang="en-US" sz="1700" b="0" i="0">
                <a:effectLst/>
                <a:latin typeface="system-ui"/>
              </a:rPr>
              <a:t>Has built-in support for variables, practical particularly for testing in different environments.</a:t>
            </a:r>
          </a:p>
          <a:p>
            <a:endParaRPr lang="en-MY" sz="170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a16="http://schemas.microsoft.com/office/drawing/2014/main"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a16="http://schemas.microsoft.com/office/drawing/2014/main"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a16="http://schemas.microsoft.com/office/drawing/2014/main"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a16="http://schemas.microsoft.com/office/drawing/2014/main"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a16="http://schemas.microsoft.com/office/drawing/2014/main"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2D1C3-2727-EE77-0BC8-641C33A49AE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i="0" u="none" strike="noStrike" kern="1200">
                <a:solidFill>
                  <a:schemeClr val="tx1"/>
                </a:solidFill>
                <a:effectLst/>
                <a:latin typeface="+mj-lt"/>
                <a:ea typeface="+mj-ea"/>
                <a:cs typeface="+mj-cs"/>
              </a:rPr>
              <a:t>Features of Robot Framework</a:t>
            </a:r>
            <a:r>
              <a:rPr lang="en-US" sz="5400" b="0" i="0" kern="1200">
                <a:solidFill>
                  <a:schemeClr val="tx1"/>
                </a:solidFill>
                <a:effectLst/>
                <a:latin typeface="+mj-lt"/>
                <a:ea typeface="+mj-ea"/>
                <a:cs typeface="+mj-cs"/>
              </a:rPr>
              <a:t>​</a:t>
            </a:r>
            <a:endParaRPr lang="en-US" sz="540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254D2B2-2658-71BA-5559-98B8BB935A6E}"/>
              </a:ext>
            </a:extLst>
          </p:cNvPr>
          <p:cNvSpPr>
            <a:spLocks noGrp="1"/>
          </p:cNvSpPr>
          <p:nvPr>
            <p:ph type="subTitle" idx="1"/>
          </p:nvPr>
        </p:nvSpPr>
        <p:spPr>
          <a:xfrm>
            <a:off x="838200" y="1929384"/>
            <a:ext cx="10515600" cy="4251960"/>
          </a:xfrm>
        </p:spPr>
        <p:txBody>
          <a:bodyPr vert="horz" lIns="91440" tIns="45720" rIns="91440" bIns="45720" rtlCol="0" anchor="t">
            <a:normAutofit/>
          </a:bodyPr>
          <a:lstStyle/>
          <a:p>
            <a:pPr indent="-228600" algn="l" fontAlgn="base">
              <a:buFont typeface="Arial" panose="020B0604020202020204" pitchFamily="34" charset="0"/>
              <a:buChar char="•"/>
            </a:pPr>
            <a:r>
              <a:rPr lang="en-US" sz="2200" b="0" i="0">
                <a:effectLst/>
              </a:rPr>
              <a:t>Keywords</a:t>
            </a:r>
            <a:endParaRPr lang="en-US" sz="2200"/>
          </a:p>
          <a:p>
            <a:pPr algn="l"/>
            <a:r>
              <a:rPr lang="en-US" sz="2200" b="0" i="0">
                <a:effectLs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sz="2200" b="0" i="0">
              <a:effectLst/>
              <a:cs typeface="Calibri" panose="020F0502020204030204"/>
            </a:endParaRPr>
          </a:p>
          <a:p>
            <a:pPr indent="-228600" algn="l" fontAlgn="base">
              <a:buFont typeface="Arial" panose="020B0604020202020204" pitchFamily="34" charset="0"/>
              <a:buChar char="•"/>
            </a:pPr>
            <a:endParaRPr lang="en-US" sz="2200" b="0" i="0">
              <a:effectLst/>
            </a:endParaRPr>
          </a:p>
          <a:p>
            <a:pPr indent="-228600" algn="l" fontAlgn="base">
              <a:buFont typeface="Arial" panose="020B0604020202020204" pitchFamily="34" charset="0"/>
              <a:buChar char="•"/>
            </a:pPr>
            <a:r>
              <a:rPr lang="en-US" sz="2200" b="0" i="0">
                <a:effectLst/>
              </a:rPr>
              <a:t>Variables​</a:t>
            </a:r>
            <a:endParaRPr lang="en-US" sz="2200" b="0" i="0">
              <a:effectLst/>
              <a:cs typeface="Calibri"/>
            </a:endParaRPr>
          </a:p>
          <a:p>
            <a:pPr algn="l" fontAlgn="base"/>
            <a:r>
              <a:rPr lang="en-US" sz="2200" b="0" i="0">
                <a:effectLst/>
              </a:rPr>
              <a:t>Robot framework supports variables – scalar, list and dict. Variables in robot framework are easy to use and are of great help while writing complex test cases.​</a:t>
            </a:r>
            <a:endParaRPr lang="en-US" sz="2200" b="0" i="0">
              <a:effectLst/>
              <a:cs typeface="Calibri" panose="020F0502020204030204"/>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345520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a16="http://schemas.microsoft.com/office/drawing/2014/main"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a16="http://schemas.microsoft.com/office/drawing/2014/main"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a16="http://schemas.microsoft.com/office/drawing/2014/main"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4ADA-C09F-4BB5-A9DB-BFF00A62AC22}"/>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D5F3891-7F5C-F388-A27A-03F7CFA230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74454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86</Slides>
  <Notes>0</Notes>
  <HiddenSlides>4</HiddenSlides>
  <ScaleCrop>false</ScaleCrop>
  <HeadingPairs>
    <vt:vector size="4" baseType="variant">
      <vt:variant>
        <vt:lpstr>Theme</vt:lpstr>
      </vt:variant>
      <vt:variant>
        <vt:i4>2</vt:i4>
      </vt:variant>
      <vt:variant>
        <vt:lpstr>Slide Titles</vt:lpstr>
      </vt:variant>
      <vt:variant>
        <vt:i4>86</vt:i4>
      </vt:variant>
    </vt:vector>
  </HeadingPairs>
  <TitlesOfParts>
    <vt:vector size="88" baseType="lpstr">
      <vt:lpstr>Office Theme</vt: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PowerPoint Presentation</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9</cp:revision>
  <dcterms:created xsi:type="dcterms:W3CDTF">2022-06-15T03:09:41Z</dcterms:created>
  <dcterms:modified xsi:type="dcterms:W3CDTF">2022-06-23T08:34:58Z</dcterms:modified>
</cp:coreProperties>
</file>